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Montserrat"/>
      <p:regular r:id="rId14"/>
      <p:bold r:id="rId15"/>
      <p:italic r:id="rId16"/>
      <p:boldItalic r:id="rId17"/>
    </p:embeddedFont>
    <p:embeddedFont>
      <p:font typeface="Libre Baskerville"/>
      <p:regular r:id="rId18"/>
      <p:bold r:id="rId19"/>
      <p: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breBaskerville-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slide" Target="slides/slide1.xml"/><Relationship Id="rId19" Type="http://schemas.openxmlformats.org/officeDocument/2006/relationships/font" Target="fonts/LibreBaskerville-bold.fntdata"/><Relationship Id="rId6" Type="http://schemas.openxmlformats.org/officeDocument/2006/relationships/slide" Target="slides/slide2.xml"/><Relationship Id="rId18" Type="http://schemas.openxmlformats.org/officeDocument/2006/relationships/font" Target="fonts/LibreBaskerville-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8819686d6_1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8819686d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9a09eee20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9a09eee2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200">
                <a:latin typeface="Libre Baskerville"/>
                <a:ea typeface="Libre Baskerville"/>
                <a:cs typeface="Libre Baskerville"/>
                <a:sym typeface="Libre Baskerville"/>
              </a:rPr>
              <a:t>According to Marine Protected Areas website, Underwater Archaeology is defined as “recovery of information from submerged artifacts and underwater sites for the interpretation of past human cultures” (NPAFC,2020). </a:t>
            </a:r>
            <a:endParaRPr sz="1200">
              <a:latin typeface="Libre Baskerville"/>
              <a:ea typeface="Libre Baskerville"/>
              <a:cs typeface="Libre Baskerville"/>
              <a:sym typeface="Libre Baskerville"/>
            </a:endParaRPr>
          </a:p>
          <a:p>
            <a:pPr indent="0" lvl="0" marL="0" rtl="0" algn="l">
              <a:spcBef>
                <a:spcPts val="600"/>
              </a:spcBef>
              <a:spcAft>
                <a:spcPts val="0"/>
              </a:spcAft>
              <a:buClr>
                <a:schemeClr val="dk1"/>
              </a:buClr>
              <a:buSzPts val="1100"/>
              <a:buFont typeface="Arial"/>
              <a:buNone/>
            </a:pPr>
            <a:r>
              <a:t/>
            </a:r>
            <a:endParaRPr sz="1200">
              <a:latin typeface="Libre Baskerville"/>
              <a:ea typeface="Libre Baskerville"/>
              <a:cs typeface="Libre Baskerville"/>
              <a:sym typeface="Libre Baskerville"/>
            </a:endParaRPr>
          </a:p>
          <a:p>
            <a:pPr indent="-304800" lvl="0" marL="457200" rtl="0" algn="l">
              <a:spcBef>
                <a:spcPts val="600"/>
              </a:spcBef>
              <a:spcAft>
                <a:spcPts val="0"/>
              </a:spcAft>
              <a:buClr>
                <a:srgbClr val="000000"/>
              </a:buClr>
              <a:buSzPts val="1200"/>
              <a:buFont typeface="Libre Baskerville"/>
              <a:buChar char="▪"/>
            </a:pPr>
            <a:r>
              <a:rPr lang="en" sz="1200">
                <a:latin typeface="Libre Baskerville"/>
                <a:ea typeface="Libre Baskerville"/>
                <a:cs typeface="Libre Baskerville"/>
                <a:sym typeface="Libre Baskerville"/>
              </a:rPr>
              <a:t>“Is a processed system of documentation and recovering of lost objects and artifacts that are submerged in bodies of water. Sometimes excavation is not necessary since they do not want to disturb the site itself” (NPAFC,2020). </a:t>
            </a:r>
            <a:endParaRPr sz="1200">
              <a:latin typeface="Libre Baskerville"/>
              <a:ea typeface="Libre Baskerville"/>
              <a:cs typeface="Libre Baskerville"/>
              <a:sym typeface="Libre Baskerville"/>
            </a:endParaRPr>
          </a:p>
          <a:p>
            <a:pPr indent="0" lvl="0" marL="457200" rtl="0" algn="l">
              <a:spcBef>
                <a:spcPts val="600"/>
              </a:spcBef>
              <a:spcAft>
                <a:spcPts val="0"/>
              </a:spcAft>
              <a:buClr>
                <a:schemeClr val="dk1"/>
              </a:buClr>
              <a:buSzPts val="1100"/>
              <a:buFont typeface="Arial"/>
              <a:buNone/>
            </a:pPr>
            <a:r>
              <a:t/>
            </a:r>
            <a:endParaRPr sz="1200">
              <a:latin typeface="Libre Baskerville"/>
              <a:ea typeface="Libre Baskerville"/>
              <a:cs typeface="Libre Baskerville"/>
              <a:sym typeface="Libre Baskerville"/>
            </a:endParaRPr>
          </a:p>
          <a:p>
            <a:pPr indent="-304800" lvl="0" marL="457200" rtl="0" algn="l">
              <a:spcBef>
                <a:spcPts val="600"/>
              </a:spcBef>
              <a:spcAft>
                <a:spcPts val="0"/>
              </a:spcAft>
              <a:buClr>
                <a:srgbClr val="000000"/>
              </a:buClr>
              <a:buSzPts val="1200"/>
              <a:buFont typeface="Libre Baskerville"/>
              <a:buChar char="▪"/>
            </a:pPr>
            <a:r>
              <a:rPr lang="en" sz="1200">
                <a:latin typeface="Libre Baskerville"/>
                <a:ea typeface="Libre Baskerville"/>
                <a:cs typeface="Libre Baskerville"/>
                <a:sym typeface="Libre Baskerville"/>
              </a:rPr>
              <a:t>There is use of oceanography and marine biology within underwater arch since many of the objects have to be carefully brought up or studied underwater. </a:t>
            </a:r>
            <a:endParaRPr sz="1200">
              <a:latin typeface="Libre Baskerville"/>
              <a:ea typeface="Libre Baskerville"/>
              <a:cs typeface="Libre Baskerville"/>
              <a:sym typeface="Libre Baskerville"/>
            </a:endParaRPr>
          </a:p>
          <a:p>
            <a:pPr indent="-304800" lvl="1" marL="914400" rtl="0" algn="l">
              <a:spcBef>
                <a:spcPts val="0"/>
              </a:spcBef>
              <a:spcAft>
                <a:spcPts val="0"/>
              </a:spcAft>
              <a:buClr>
                <a:srgbClr val="000000"/>
              </a:buClr>
              <a:buSzPts val="1200"/>
              <a:buFont typeface="Libre Baskerville"/>
              <a:buChar char="▫"/>
            </a:pPr>
            <a:r>
              <a:rPr lang="en" sz="1200">
                <a:latin typeface="Libre Baskerville"/>
                <a:ea typeface="Libre Baskerville"/>
                <a:cs typeface="Libre Baskerville"/>
                <a:sym typeface="Libre Baskerville"/>
              </a:rPr>
              <a:t>There is also use of ROV/ robotics since many of the sites are too deep for humans to go to. </a:t>
            </a:r>
            <a:endParaRPr sz="1200">
              <a:latin typeface="Libre Baskerville"/>
              <a:ea typeface="Libre Baskerville"/>
              <a:cs typeface="Libre Baskerville"/>
              <a:sym typeface="Libre Baskerville"/>
            </a:endParaRPr>
          </a:p>
          <a:p>
            <a:pPr indent="0" lvl="0" marL="914400" rtl="0" algn="l">
              <a:spcBef>
                <a:spcPts val="600"/>
              </a:spcBef>
              <a:spcAft>
                <a:spcPts val="0"/>
              </a:spcAft>
              <a:buClr>
                <a:schemeClr val="dk1"/>
              </a:buClr>
              <a:buSzPts val="1100"/>
              <a:buFont typeface="Arial"/>
              <a:buNone/>
            </a:pPr>
            <a:r>
              <a:t/>
            </a:r>
            <a:endParaRPr sz="1200">
              <a:latin typeface="Libre Baskerville"/>
              <a:ea typeface="Libre Baskerville"/>
              <a:cs typeface="Libre Baskerville"/>
              <a:sym typeface="Libre Baskerville"/>
            </a:endParaRPr>
          </a:p>
          <a:p>
            <a:pPr indent="-304800" lvl="0" marL="457200" rtl="0" algn="l">
              <a:spcBef>
                <a:spcPts val="600"/>
              </a:spcBef>
              <a:spcAft>
                <a:spcPts val="0"/>
              </a:spcAft>
              <a:buClr>
                <a:srgbClr val="000000"/>
              </a:buClr>
              <a:buSzPts val="1200"/>
              <a:buFont typeface="Libre Baskerville"/>
              <a:buChar char="▪"/>
            </a:pPr>
            <a:r>
              <a:rPr lang="en" sz="1200">
                <a:latin typeface="Libre Baskerville"/>
                <a:ea typeface="Libre Baskerville"/>
                <a:cs typeface="Libre Baskerville"/>
                <a:sym typeface="Libre Baskerville"/>
              </a:rPr>
              <a:t>A example of underwater archaeology with the use of ROV tech is the discovery of the Titanic in 1985. </a:t>
            </a:r>
            <a:endParaRPr sz="1200">
              <a:latin typeface="Libre Baskerville"/>
              <a:ea typeface="Libre Baskerville"/>
              <a:cs typeface="Libre Baskerville"/>
              <a:sym typeface="Libre Baskerville"/>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c8819686d6_1_1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c8819686d6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1100"/>
              <a:buFont typeface="Arial"/>
              <a:buNone/>
            </a:pPr>
            <a:r>
              <a:rPr lang="en" sz="1200">
                <a:latin typeface="Libre Baskerville"/>
                <a:ea typeface="Libre Baskerville"/>
                <a:cs typeface="Libre Baskerville"/>
                <a:sym typeface="Libre Baskerville"/>
              </a:rPr>
              <a:t>In early 1960s, this field was still in its learning stages and male d</a:t>
            </a:r>
            <a:r>
              <a:rPr lang="en"/>
              <a:t>o</a:t>
            </a:r>
            <a:r>
              <a:rPr lang="en" sz="1000">
                <a:latin typeface="Libre Baskerville"/>
                <a:ea typeface="Libre Baskerville"/>
                <a:cs typeface="Libre Baskerville"/>
                <a:sym typeface="Libre Baskerville"/>
              </a:rPr>
              <a:t>minated. </a:t>
            </a:r>
            <a:endParaRPr sz="1000">
              <a:latin typeface="Libre Baskerville"/>
              <a:ea typeface="Libre Baskerville"/>
              <a:cs typeface="Libre Baskerville"/>
              <a:sym typeface="Libre Baskerville"/>
            </a:endParaRPr>
          </a:p>
          <a:p>
            <a:pPr indent="-292100" lvl="0" marL="1371600" rtl="0" algn="l">
              <a:spcBef>
                <a:spcPts val="60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worked closely with Jacques-Yves Cousteau and his team on two ancient roman shipwrecks by Grand Congloue, a rocky island off Marseilles harbor. </a:t>
            </a:r>
            <a:endParaRPr sz="1000">
              <a:latin typeface="Libre Baskerville"/>
              <a:ea typeface="Libre Baskerville"/>
              <a:cs typeface="Libre Baskerville"/>
              <a:sym typeface="Libre Baskerville"/>
            </a:endParaRPr>
          </a:p>
          <a:p>
            <a:pPr indent="0" lvl="0" marL="1371600" rtl="0" algn="l">
              <a:lnSpc>
                <a:spcPct val="115000"/>
              </a:lnSpc>
              <a:spcBef>
                <a:spcPts val="0"/>
              </a:spcBef>
              <a:spcAft>
                <a:spcPts val="0"/>
              </a:spcAft>
              <a:buClr>
                <a:schemeClr val="dk1"/>
              </a:buClr>
              <a:buSzPts val="1100"/>
              <a:buFont typeface="Arial"/>
              <a:buNone/>
            </a:pPr>
            <a:r>
              <a:t/>
            </a:r>
            <a:endParaRPr sz="1000">
              <a:latin typeface="Libre Baskerville"/>
              <a:ea typeface="Libre Baskerville"/>
              <a:cs typeface="Libre Baskerville"/>
              <a:sym typeface="Libre Baskerville"/>
            </a:endParaRPr>
          </a:p>
          <a:p>
            <a:pPr indent="457200" lvl="0" marL="914400" rtl="0" algn="l">
              <a:lnSpc>
                <a:spcPct val="115000"/>
              </a:lnSpc>
              <a:spcBef>
                <a:spcPts val="0"/>
              </a:spcBef>
              <a:spcAft>
                <a:spcPts val="0"/>
              </a:spcAft>
              <a:buClr>
                <a:schemeClr val="dk1"/>
              </a:buClr>
              <a:buSzPts val="1100"/>
              <a:buFont typeface="Arial"/>
              <a:buNone/>
            </a:pPr>
            <a:r>
              <a:t/>
            </a:r>
            <a:endParaRPr sz="1000">
              <a:latin typeface="Libre Baskerville"/>
              <a:ea typeface="Libre Baskerville"/>
              <a:cs typeface="Libre Baskerville"/>
              <a:sym typeface="Libre Baskerville"/>
            </a:endParaRPr>
          </a:p>
          <a:p>
            <a:pPr indent="-292100" lvl="0" marL="1371600" rtl="0" algn="l">
              <a:lnSpc>
                <a:spcPct val="115000"/>
              </a:lnSpc>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1961-1962: She was a diver for National Geographic Society &amp; University of Pennsylvania excavation of the Yassi Ada, Turkey. </a:t>
            </a:r>
            <a:endParaRPr sz="1000">
              <a:latin typeface="Libre Baskerville"/>
              <a:ea typeface="Libre Baskerville"/>
              <a:cs typeface="Libre Baskerville"/>
              <a:sym typeface="Libre Baskerville"/>
            </a:endParaRPr>
          </a:p>
          <a:p>
            <a:pPr indent="457200" lvl="0" marL="914400" rtl="0" algn="l">
              <a:lnSpc>
                <a:spcPct val="115000"/>
              </a:lnSpc>
              <a:spcBef>
                <a:spcPts val="0"/>
              </a:spcBef>
              <a:spcAft>
                <a:spcPts val="0"/>
              </a:spcAft>
              <a:buClr>
                <a:schemeClr val="dk1"/>
              </a:buClr>
              <a:buSzPts val="1100"/>
              <a:buFont typeface="Arial"/>
              <a:buNone/>
            </a:pPr>
            <a:r>
              <a:rPr lang="en" sz="1000">
                <a:latin typeface="Libre Baskerville"/>
                <a:ea typeface="Libre Baskerville"/>
                <a:cs typeface="Libre Baskerville"/>
                <a:sym typeface="Libre Baskerville"/>
              </a:rPr>
              <a:t> </a:t>
            </a:r>
            <a:endParaRPr sz="1000">
              <a:latin typeface="Libre Baskerville"/>
              <a:ea typeface="Libre Baskerville"/>
              <a:cs typeface="Libre Baskerville"/>
              <a:sym typeface="Libre Baskerville"/>
            </a:endParaRPr>
          </a:p>
          <a:p>
            <a:pPr indent="-292100" lvl="0" marL="1371600" rtl="0" algn="l">
              <a:lnSpc>
                <a:spcPct val="115000"/>
              </a:lnSpc>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1963: She worked in port of Kenchreai with a project sponsored by University of Chicago &amp; Indiana University </a:t>
            </a:r>
            <a:endParaRPr sz="1000">
              <a:latin typeface="Libre Baskerville"/>
              <a:ea typeface="Libre Baskerville"/>
              <a:cs typeface="Libre Baskerville"/>
              <a:sym typeface="Libre Baskerville"/>
            </a:endParaRPr>
          </a:p>
          <a:p>
            <a:pPr indent="0" lvl="0" marL="1371600" rtl="0" algn="l">
              <a:lnSpc>
                <a:spcPct val="115000"/>
              </a:lnSpc>
              <a:spcBef>
                <a:spcPts val="0"/>
              </a:spcBef>
              <a:spcAft>
                <a:spcPts val="0"/>
              </a:spcAft>
              <a:buClr>
                <a:schemeClr val="dk1"/>
              </a:buClr>
              <a:buSzPts val="1100"/>
              <a:buFont typeface="Arial"/>
              <a:buNone/>
            </a:pPr>
            <a:r>
              <a:t/>
            </a:r>
            <a:endParaRPr sz="1000">
              <a:latin typeface="Libre Baskerville"/>
              <a:ea typeface="Libre Baskerville"/>
              <a:cs typeface="Libre Baskerville"/>
              <a:sym typeface="Libre Baskerville"/>
            </a:endParaRPr>
          </a:p>
          <a:p>
            <a:pPr indent="-292100" lvl="0" marL="1371600" rtl="0" algn="l">
              <a:lnSpc>
                <a:spcPct val="115000"/>
              </a:lnSpc>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At the American Academy of Rome, worked as a photographer for land excavations at the hilltops of Cosa; on the coast of Turkey. </a:t>
            </a:r>
            <a:endParaRPr sz="1000">
              <a:latin typeface="Libre Baskerville"/>
              <a:ea typeface="Libre Baskerville"/>
              <a:cs typeface="Libre Baskerville"/>
              <a:sym typeface="Libre Baskerville"/>
            </a:endParaRPr>
          </a:p>
          <a:p>
            <a:pPr indent="0" lvl="0" marL="0" rtl="0" algn="l">
              <a:spcBef>
                <a:spcPts val="600"/>
              </a:spcBef>
              <a:spcAft>
                <a:spcPts val="0"/>
              </a:spcAft>
              <a:buClr>
                <a:schemeClr val="dk1"/>
              </a:buClr>
              <a:buSzPts val="1100"/>
              <a:buFont typeface="Arial"/>
              <a:buNone/>
            </a:pPr>
            <a:r>
              <a:t/>
            </a:r>
            <a:endParaRPr sz="800">
              <a:latin typeface="Libre Baskerville"/>
              <a:ea typeface="Libre Baskerville"/>
              <a:cs typeface="Libre Baskerville"/>
              <a:sym typeface="Libre Baskerville"/>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8819686d6_1_1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8819686d6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60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1964: In Cosa, Italy McCann was a photographer and found a submerged pier in the sea. She raised question to the discovery but was ignored. </a:t>
            </a:r>
            <a:endParaRPr sz="1000">
              <a:latin typeface="Libre Baskerville"/>
              <a:ea typeface="Libre Baskerville"/>
              <a:cs typeface="Libre Baskerville"/>
              <a:sym typeface="Libre Baskerville"/>
            </a:endParaRPr>
          </a:p>
          <a:p>
            <a:pPr indent="-292100" lvl="0" marL="457200" rtl="0" algn="l">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Raised funds and got granted from University of Missouri to excavate. </a:t>
            </a:r>
            <a:endParaRPr sz="1000">
              <a:latin typeface="Libre Baskerville"/>
              <a:ea typeface="Libre Baskerville"/>
              <a:cs typeface="Libre Baskerville"/>
              <a:sym typeface="Libre Baskerville"/>
            </a:endParaRPr>
          </a:p>
          <a:p>
            <a:pPr indent="-292100" lvl="0" marL="457200" rtl="0" algn="l">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She found that this port had existed during the roman republic and was a trading port. </a:t>
            </a:r>
            <a:endParaRPr sz="1000">
              <a:latin typeface="Libre Baskerville"/>
              <a:ea typeface="Libre Baskerville"/>
              <a:cs typeface="Libre Baskerville"/>
              <a:sym typeface="Libre Baskerville"/>
            </a:endParaRPr>
          </a:p>
          <a:p>
            <a:pPr indent="0" lvl="0" marL="0" rtl="0" algn="l">
              <a:spcBef>
                <a:spcPts val="600"/>
              </a:spcBef>
              <a:spcAft>
                <a:spcPts val="0"/>
              </a:spcAft>
              <a:buClr>
                <a:schemeClr val="dk1"/>
              </a:buClr>
              <a:buSzPts val="1100"/>
              <a:buFont typeface="Arial"/>
              <a:buNone/>
            </a:pPr>
            <a:r>
              <a:t/>
            </a:r>
            <a:endParaRPr sz="1000">
              <a:latin typeface="Libre Baskerville"/>
              <a:ea typeface="Libre Baskerville"/>
              <a:cs typeface="Libre Baskerville"/>
              <a:sym typeface="Libre Baskerville"/>
            </a:endParaRPr>
          </a:p>
          <a:p>
            <a:pPr indent="-292100" lvl="0" marL="457200" rtl="0" algn="l">
              <a:spcBef>
                <a:spcPts val="60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1973 : McCann and her team of divers went to Rome and collaborated with Istituto Internazionale Di Studi Liguri </a:t>
            </a:r>
            <a:endParaRPr sz="1000">
              <a:latin typeface="Libre Baskerville"/>
              <a:ea typeface="Libre Baskerville"/>
              <a:cs typeface="Libre Baskerville"/>
              <a:sym typeface="Libre Baskerville"/>
            </a:endParaRPr>
          </a:p>
          <a:p>
            <a:pPr indent="-292100" lvl="1" marL="914400" rtl="0" algn="l">
              <a:spcBef>
                <a:spcPts val="0"/>
              </a:spcBef>
              <a:spcAft>
                <a:spcPts val="0"/>
              </a:spcAft>
              <a:buClr>
                <a:srgbClr val="000000"/>
              </a:buClr>
              <a:buSzPts val="1000"/>
              <a:buFont typeface="Libre Baskerville"/>
              <a:buChar char="▫"/>
            </a:pPr>
            <a:r>
              <a:rPr lang="en" sz="1000">
                <a:latin typeface="Libre Baskerville"/>
                <a:ea typeface="Libre Baskerville"/>
                <a:cs typeface="Libre Baskerville"/>
                <a:sym typeface="Libre Baskerville"/>
              </a:rPr>
              <a:t>Mapped and explored ancient harbors of Polonia and Pyrgi alone the Tuscan coast. </a:t>
            </a:r>
            <a:endParaRPr sz="1000">
              <a:latin typeface="Libre Baskerville"/>
              <a:ea typeface="Libre Baskerville"/>
              <a:cs typeface="Libre Baskerville"/>
              <a:sym typeface="Libre Baskerville"/>
            </a:endParaRPr>
          </a:p>
          <a:p>
            <a:pPr indent="-304800" lvl="1" marL="914400" rtl="0" algn="l">
              <a:spcBef>
                <a:spcPts val="0"/>
              </a:spcBef>
              <a:spcAft>
                <a:spcPts val="0"/>
              </a:spcAft>
              <a:buClr>
                <a:srgbClr val="000000"/>
              </a:buClr>
              <a:buSzPts val="1200"/>
              <a:buFont typeface="Libre Baskerville"/>
              <a:buChar char="▫"/>
            </a:pPr>
            <a:r>
              <a:rPr lang="en" sz="1000">
                <a:latin typeface="Libre Baskerville"/>
                <a:ea typeface="Libre Baskerville"/>
                <a:cs typeface="Libre Baskerville"/>
                <a:sym typeface="Libre Baskerville"/>
              </a:rPr>
              <a:t>In Pyrgi, they discover an ancient part of a roman city that had been lost due to earthquakes and was submerged under water. </a:t>
            </a:r>
            <a:endParaRPr sz="1000">
              <a:latin typeface="Libre Baskerville"/>
              <a:ea typeface="Libre Baskerville"/>
              <a:cs typeface="Libre Baskerville"/>
              <a:sym typeface="Libre Baskerville"/>
            </a:endParaRPr>
          </a:p>
          <a:p>
            <a:pPr indent="0" lvl="0" marL="0" rtl="0" algn="l">
              <a:spcBef>
                <a:spcPts val="600"/>
              </a:spcBef>
              <a:spcAft>
                <a:spcPts val="0"/>
              </a:spcAft>
              <a:buClr>
                <a:schemeClr val="dk1"/>
              </a:buClr>
              <a:buSzPts val="1100"/>
              <a:buFont typeface="Arial"/>
              <a:buNone/>
            </a:pPr>
            <a:r>
              <a:t/>
            </a:r>
            <a:endParaRPr sz="1000">
              <a:latin typeface="Libre Baskerville"/>
              <a:ea typeface="Libre Baskerville"/>
              <a:cs typeface="Libre Baskerville"/>
              <a:sym typeface="Libre Baskerville"/>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c9a09eee20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c9a09eee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cc25d00d96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cc25d00d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c8819686d6_1_1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c8819686d6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9a09eee20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9a09eee2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0" y="3428981"/>
            <a:ext cx="9144000" cy="171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115850" y="0"/>
            <a:ext cx="6912300" cy="3429000"/>
          </a:xfrm>
          <a:prstGeom prst="rect">
            <a:avLst/>
          </a:prstGeom>
        </p:spPr>
        <p:txBody>
          <a:bodyPr anchorCtr="0" anchor="b" bIns="91425" lIns="91425" spcFirstLastPara="1" rIns="91425" wrap="square" tIns="91425">
            <a:noAutofit/>
          </a:bodyPr>
          <a:lstStyle>
            <a:lvl1pPr lvl="0" algn="ctr">
              <a:spcBef>
                <a:spcPts val="0"/>
              </a:spcBef>
              <a:spcAft>
                <a:spcPts val="0"/>
              </a:spcAft>
              <a:buSzPts val="6000"/>
              <a:buFont typeface="Libre Baskerville"/>
              <a:buNone/>
              <a:defRPr sz="6000">
                <a:latin typeface="Libre Baskerville"/>
                <a:ea typeface="Libre Baskerville"/>
                <a:cs typeface="Libre Baskerville"/>
                <a:sym typeface="Libre Baskerville"/>
              </a:defRPr>
            </a:lvl1pPr>
            <a:lvl2pPr lvl="1" algn="ctr">
              <a:spcBef>
                <a:spcPts val="0"/>
              </a:spcBef>
              <a:spcAft>
                <a:spcPts val="0"/>
              </a:spcAft>
              <a:buSzPts val="6000"/>
              <a:buFont typeface="Libre Baskerville"/>
              <a:buNone/>
              <a:defRPr sz="6000">
                <a:latin typeface="Libre Baskerville"/>
                <a:ea typeface="Libre Baskerville"/>
                <a:cs typeface="Libre Baskerville"/>
                <a:sym typeface="Libre Baskerville"/>
              </a:defRPr>
            </a:lvl2pPr>
            <a:lvl3pPr lvl="2" algn="ctr">
              <a:spcBef>
                <a:spcPts val="0"/>
              </a:spcBef>
              <a:spcAft>
                <a:spcPts val="0"/>
              </a:spcAft>
              <a:buSzPts val="6000"/>
              <a:buFont typeface="Libre Baskerville"/>
              <a:buNone/>
              <a:defRPr sz="6000">
                <a:latin typeface="Libre Baskerville"/>
                <a:ea typeface="Libre Baskerville"/>
                <a:cs typeface="Libre Baskerville"/>
                <a:sym typeface="Libre Baskerville"/>
              </a:defRPr>
            </a:lvl3pPr>
            <a:lvl4pPr lvl="3" algn="ctr">
              <a:spcBef>
                <a:spcPts val="0"/>
              </a:spcBef>
              <a:spcAft>
                <a:spcPts val="0"/>
              </a:spcAft>
              <a:buSzPts val="6000"/>
              <a:buFont typeface="Libre Baskerville"/>
              <a:buNone/>
              <a:defRPr sz="6000">
                <a:latin typeface="Libre Baskerville"/>
                <a:ea typeface="Libre Baskerville"/>
                <a:cs typeface="Libre Baskerville"/>
                <a:sym typeface="Libre Baskerville"/>
              </a:defRPr>
            </a:lvl4pPr>
            <a:lvl5pPr lvl="4" algn="ctr">
              <a:spcBef>
                <a:spcPts val="0"/>
              </a:spcBef>
              <a:spcAft>
                <a:spcPts val="0"/>
              </a:spcAft>
              <a:buSzPts val="6000"/>
              <a:buFont typeface="Libre Baskerville"/>
              <a:buNone/>
              <a:defRPr sz="6000">
                <a:latin typeface="Libre Baskerville"/>
                <a:ea typeface="Libre Baskerville"/>
                <a:cs typeface="Libre Baskerville"/>
                <a:sym typeface="Libre Baskerville"/>
              </a:defRPr>
            </a:lvl5pPr>
            <a:lvl6pPr lvl="5" algn="ctr">
              <a:spcBef>
                <a:spcPts val="0"/>
              </a:spcBef>
              <a:spcAft>
                <a:spcPts val="0"/>
              </a:spcAft>
              <a:buSzPts val="6000"/>
              <a:buFont typeface="Libre Baskerville"/>
              <a:buNone/>
              <a:defRPr sz="6000">
                <a:latin typeface="Libre Baskerville"/>
                <a:ea typeface="Libre Baskerville"/>
                <a:cs typeface="Libre Baskerville"/>
                <a:sym typeface="Libre Baskerville"/>
              </a:defRPr>
            </a:lvl6pPr>
            <a:lvl7pPr lvl="6" algn="ctr">
              <a:spcBef>
                <a:spcPts val="0"/>
              </a:spcBef>
              <a:spcAft>
                <a:spcPts val="0"/>
              </a:spcAft>
              <a:buSzPts val="6000"/>
              <a:buFont typeface="Libre Baskerville"/>
              <a:buNone/>
              <a:defRPr sz="6000">
                <a:latin typeface="Libre Baskerville"/>
                <a:ea typeface="Libre Baskerville"/>
                <a:cs typeface="Libre Baskerville"/>
                <a:sym typeface="Libre Baskerville"/>
              </a:defRPr>
            </a:lvl7pPr>
            <a:lvl8pPr lvl="7" algn="ctr">
              <a:spcBef>
                <a:spcPts val="0"/>
              </a:spcBef>
              <a:spcAft>
                <a:spcPts val="0"/>
              </a:spcAft>
              <a:buSzPts val="6000"/>
              <a:buFont typeface="Libre Baskerville"/>
              <a:buNone/>
              <a:defRPr sz="6000">
                <a:latin typeface="Libre Baskerville"/>
                <a:ea typeface="Libre Baskerville"/>
                <a:cs typeface="Libre Baskerville"/>
                <a:sym typeface="Libre Baskerville"/>
              </a:defRPr>
            </a:lvl8pPr>
            <a:lvl9pPr lvl="8" algn="ctr">
              <a:spcBef>
                <a:spcPts val="0"/>
              </a:spcBef>
              <a:spcAft>
                <a:spcPts val="0"/>
              </a:spcAft>
              <a:buSzPts val="6000"/>
              <a:buFont typeface="Libre Baskerville"/>
              <a:buNone/>
              <a:defRPr sz="6000">
                <a:latin typeface="Libre Baskerville"/>
                <a:ea typeface="Libre Baskerville"/>
                <a:cs typeface="Libre Baskerville"/>
                <a:sym typeface="Libre Baskervill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1"/>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eversed">
  <p:cSld name="BLANK_1">
    <p:bg>
      <p:bgPr>
        <a:solidFill>
          <a:srgbClr val="FFFFFF"/>
        </a:solidFill>
      </p:bgPr>
    </p:bg>
    <p:spTree>
      <p:nvGrpSpPr>
        <p:cNvPr id="55" name="Shape 55"/>
        <p:cNvGrpSpPr/>
        <p:nvPr/>
      </p:nvGrpSpPr>
      <p:grpSpPr>
        <a:xfrm>
          <a:off x="0" y="0"/>
          <a:ext cx="0" cy="0"/>
          <a:chOff x="0" y="0"/>
          <a:chExt cx="0" cy="0"/>
        </a:xfrm>
      </p:grpSpPr>
      <p:sp>
        <p:nvSpPr>
          <p:cNvPr id="56" name="Google Shape;56;p12"/>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2" name="Shape 12"/>
        <p:cNvGrpSpPr/>
        <p:nvPr/>
      </p:nvGrpSpPr>
      <p:grpSpPr>
        <a:xfrm>
          <a:off x="0" y="0"/>
          <a:ext cx="0" cy="0"/>
          <a:chOff x="0" y="0"/>
          <a:chExt cx="0" cy="0"/>
        </a:xfrm>
      </p:grpSpPr>
      <p:sp>
        <p:nvSpPr>
          <p:cNvPr id="13" name="Google Shape;13;p3"/>
          <p:cNvSpPr/>
          <p:nvPr/>
        </p:nvSpPr>
        <p:spPr>
          <a:xfrm>
            <a:off x="0" y="6"/>
            <a:ext cx="9144000" cy="171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ctrTitle"/>
          </p:nvPr>
        </p:nvSpPr>
        <p:spPr>
          <a:xfrm>
            <a:off x="1640600" y="2040550"/>
            <a:ext cx="5862900" cy="11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p3"/>
          <p:cNvSpPr txBox="1"/>
          <p:nvPr>
            <p:ph idx="1" type="subTitle"/>
          </p:nvPr>
        </p:nvSpPr>
        <p:spPr>
          <a:xfrm>
            <a:off x="1640600" y="3373454"/>
            <a:ext cx="58629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i="1" sz="1800"/>
            </a:lvl1pPr>
            <a:lvl2pPr lvl="1" rtl="0" algn="ctr">
              <a:spcBef>
                <a:spcPts val="0"/>
              </a:spcBef>
              <a:spcAft>
                <a:spcPts val="0"/>
              </a:spcAft>
              <a:buSzPts val="1800"/>
              <a:buNone/>
              <a:defRPr i="1" sz="1800"/>
            </a:lvl2pPr>
            <a:lvl3pPr lvl="2" rtl="0" algn="ctr">
              <a:spcBef>
                <a:spcPts val="0"/>
              </a:spcBef>
              <a:spcAft>
                <a:spcPts val="0"/>
              </a:spcAft>
              <a:buSzPts val="1800"/>
              <a:buNone/>
              <a:defRPr i="1" sz="1800"/>
            </a:lvl3pPr>
            <a:lvl4pPr lvl="3" rtl="0" algn="ctr">
              <a:spcBef>
                <a:spcPts val="0"/>
              </a:spcBef>
              <a:spcAft>
                <a:spcPts val="0"/>
              </a:spcAft>
              <a:buSzPts val="2400"/>
              <a:buNone/>
              <a:defRPr i="1"/>
            </a:lvl4pPr>
            <a:lvl5pPr lvl="4" rtl="0" algn="ctr">
              <a:spcBef>
                <a:spcPts val="0"/>
              </a:spcBef>
              <a:spcAft>
                <a:spcPts val="0"/>
              </a:spcAft>
              <a:buSzPts val="2400"/>
              <a:buNone/>
              <a:defRPr i="1"/>
            </a:lvl5pPr>
            <a:lvl6pPr lvl="5" rtl="0" algn="ctr">
              <a:spcBef>
                <a:spcPts val="0"/>
              </a:spcBef>
              <a:spcAft>
                <a:spcPts val="0"/>
              </a:spcAft>
              <a:buSzPts val="2400"/>
              <a:buNone/>
              <a:defRPr i="1"/>
            </a:lvl6pPr>
            <a:lvl7pPr lvl="6" rtl="0" algn="ctr">
              <a:spcBef>
                <a:spcPts val="0"/>
              </a:spcBef>
              <a:spcAft>
                <a:spcPts val="0"/>
              </a:spcAft>
              <a:buSzPts val="2400"/>
              <a:buNone/>
              <a:defRPr i="1"/>
            </a:lvl7pPr>
            <a:lvl8pPr lvl="7" rtl="0" algn="ctr">
              <a:spcBef>
                <a:spcPts val="0"/>
              </a:spcBef>
              <a:spcAft>
                <a:spcPts val="0"/>
              </a:spcAft>
              <a:buSzPts val="2400"/>
              <a:buNone/>
              <a:defRPr i="1"/>
            </a:lvl8pPr>
            <a:lvl9pPr lvl="8" rtl="0" algn="ctr">
              <a:spcBef>
                <a:spcPts val="0"/>
              </a:spcBef>
              <a:spcAft>
                <a:spcPts val="0"/>
              </a:spcAft>
              <a:buSzPts val="2400"/>
              <a:buNone/>
              <a:defRPr i="1"/>
            </a:lvl9pPr>
          </a:lstStyle>
          <a:p/>
        </p:txBody>
      </p:sp>
      <p:sp>
        <p:nvSpPr>
          <p:cNvPr id="16" name="Google Shape;16;p3"/>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7" name="Shape 17"/>
        <p:cNvGrpSpPr/>
        <p:nvPr/>
      </p:nvGrpSpPr>
      <p:grpSpPr>
        <a:xfrm>
          <a:off x="0" y="0"/>
          <a:ext cx="0" cy="0"/>
          <a:chOff x="0" y="0"/>
          <a:chExt cx="0" cy="0"/>
        </a:xfrm>
      </p:grpSpPr>
      <p:sp>
        <p:nvSpPr>
          <p:cNvPr id="18" name="Google Shape;18;p4"/>
          <p:cNvSpPr/>
          <p:nvPr/>
        </p:nvSpPr>
        <p:spPr>
          <a:xfrm>
            <a:off x="0" y="940950"/>
            <a:ext cx="9144000" cy="3267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idx="1" type="body"/>
          </p:nvPr>
        </p:nvSpPr>
        <p:spPr>
          <a:xfrm>
            <a:off x="1568225" y="2161800"/>
            <a:ext cx="6007500" cy="819900"/>
          </a:xfrm>
          <a:prstGeom prst="rect">
            <a:avLst/>
          </a:prstGeom>
        </p:spPr>
        <p:txBody>
          <a:bodyPr anchorCtr="0" anchor="ctr" bIns="91425" lIns="91425" spcFirstLastPara="1" rIns="91425" wrap="square" tIns="91425">
            <a:noAutofit/>
          </a:bodyPr>
          <a:lstStyle>
            <a:lvl1pPr indent="-419100" lvl="0" marL="457200" rtl="0" algn="ctr">
              <a:spcBef>
                <a:spcPts val="600"/>
              </a:spcBef>
              <a:spcAft>
                <a:spcPts val="0"/>
              </a:spcAft>
              <a:buClr>
                <a:schemeClr val="dk2"/>
              </a:buClr>
              <a:buSzPts val="3000"/>
              <a:buChar char="▪"/>
              <a:defRPr i="1" sz="3000">
                <a:solidFill>
                  <a:schemeClr val="dk2"/>
                </a:solidFill>
              </a:defRPr>
            </a:lvl1pPr>
            <a:lvl2pPr indent="-419100" lvl="1" marL="914400" rtl="0" algn="ctr">
              <a:spcBef>
                <a:spcPts val="0"/>
              </a:spcBef>
              <a:spcAft>
                <a:spcPts val="0"/>
              </a:spcAft>
              <a:buClr>
                <a:schemeClr val="dk2"/>
              </a:buClr>
              <a:buSzPts val="3000"/>
              <a:buChar char="▫"/>
              <a:defRPr i="1" sz="3000">
                <a:solidFill>
                  <a:schemeClr val="dk2"/>
                </a:solidFill>
              </a:defRPr>
            </a:lvl2pPr>
            <a:lvl3pPr indent="-419100" lvl="2" marL="1371600" rtl="0" algn="ctr">
              <a:spcBef>
                <a:spcPts val="0"/>
              </a:spcBef>
              <a:spcAft>
                <a:spcPts val="0"/>
              </a:spcAft>
              <a:buClr>
                <a:schemeClr val="dk2"/>
              </a:buClr>
              <a:buSzPts val="3000"/>
              <a:buChar char="▫"/>
              <a:defRPr i="1" sz="3000">
                <a:solidFill>
                  <a:schemeClr val="dk2"/>
                </a:solidFill>
              </a:defRPr>
            </a:lvl3pPr>
            <a:lvl4pPr indent="-419100" lvl="3" marL="1828800" rtl="0" algn="ctr">
              <a:spcBef>
                <a:spcPts val="0"/>
              </a:spcBef>
              <a:spcAft>
                <a:spcPts val="0"/>
              </a:spcAft>
              <a:buClr>
                <a:schemeClr val="dk2"/>
              </a:buClr>
              <a:buSzPts val="3000"/>
              <a:buChar char="▫"/>
              <a:defRPr i="1" sz="3000">
                <a:solidFill>
                  <a:schemeClr val="dk2"/>
                </a:solidFill>
              </a:defRPr>
            </a:lvl4pPr>
            <a:lvl5pPr indent="-419100" lvl="4" marL="2286000" rtl="0" algn="ctr">
              <a:spcBef>
                <a:spcPts val="0"/>
              </a:spcBef>
              <a:spcAft>
                <a:spcPts val="0"/>
              </a:spcAft>
              <a:buClr>
                <a:schemeClr val="dk2"/>
              </a:buClr>
              <a:buSzPts val="3000"/>
              <a:buChar char="▫"/>
              <a:defRPr i="1" sz="3000">
                <a:solidFill>
                  <a:schemeClr val="dk2"/>
                </a:solidFill>
              </a:defRPr>
            </a:lvl5pPr>
            <a:lvl6pPr indent="-419100" lvl="5" marL="2743200" rtl="0" algn="ctr">
              <a:spcBef>
                <a:spcPts val="0"/>
              </a:spcBef>
              <a:spcAft>
                <a:spcPts val="0"/>
              </a:spcAft>
              <a:buClr>
                <a:schemeClr val="dk2"/>
              </a:buClr>
              <a:buSzPts val="3000"/>
              <a:buChar char="▫"/>
              <a:defRPr i="1" sz="3000">
                <a:solidFill>
                  <a:schemeClr val="dk2"/>
                </a:solidFill>
              </a:defRPr>
            </a:lvl6pPr>
            <a:lvl7pPr indent="-419100" lvl="6" marL="3200400" rtl="0" algn="ctr">
              <a:spcBef>
                <a:spcPts val="0"/>
              </a:spcBef>
              <a:spcAft>
                <a:spcPts val="0"/>
              </a:spcAft>
              <a:buClr>
                <a:schemeClr val="dk2"/>
              </a:buClr>
              <a:buSzPts val="3000"/>
              <a:buChar char="▫"/>
              <a:defRPr i="1" sz="3000">
                <a:solidFill>
                  <a:schemeClr val="dk2"/>
                </a:solidFill>
              </a:defRPr>
            </a:lvl7pPr>
            <a:lvl8pPr indent="-419100" lvl="7" marL="3657600" rtl="0" algn="ctr">
              <a:spcBef>
                <a:spcPts val="0"/>
              </a:spcBef>
              <a:spcAft>
                <a:spcPts val="0"/>
              </a:spcAft>
              <a:buClr>
                <a:schemeClr val="dk2"/>
              </a:buClr>
              <a:buSzPts val="3000"/>
              <a:buChar char="▫"/>
              <a:defRPr i="1" sz="3000">
                <a:solidFill>
                  <a:schemeClr val="dk2"/>
                </a:solidFill>
              </a:defRPr>
            </a:lvl8pPr>
            <a:lvl9pPr indent="-419100" lvl="8" marL="4114800" algn="ctr">
              <a:spcBef>
                <a:spcPts val="0"/>
              </a:spcBef>
              <a:spcAft>
                <a:spcPts val="0"/>
              </a:spcAft>
              <a:buClr>
                <a:schemeClr val="dk2"/>
              </a:buClr>
              <a:buSzPts val="3000"/>
              <a:buChar char="▫"/>
              <a:defRPr i="1" sz="3000">
                <a:solidFill>
                  <a:schemeClr val="dk2"/>
                </a:solidFill>
              </a:defRPr>
            </a:lvl9pPr>
          </a:lstStyle>
          <a:p/>
        </p:txBody>
      </p:sp>
      <p:sp>
        <p:nvSpPr>
          <p:cNvPr id="20" name="Google Shape;20;p4"/>
          <p:cNvSpPr txBox="1"/>
          <p:nvPr/>
        </p:nvSpPr>
        <p:spPr>
          <a:xfrm>
            <a:off x="3593400" y="3"/>
            <a:ext cx="1957200" cy="94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rgbClr val="FFFFFF"/>
                </a:solidFill>
                <a:latin typeface="Montserrat"/>
                <a:ea typeface="Montserrat"/>
                <a:cs typeface="Montserrat"/>
                <a:sym typeface="Montserrat"/>
              </a:rPr>
              <a:t>“</a:t>
            </a:r>
            <a:endParaRPr sz="9600">
              <a:solidFill>
                <a:srgbClr val="FFFFFF"/>
              </a:solidFill>
              <a:latin typeface="Montserrat"/>
              <a:ea typeface="Montserrat"/>
              <a:cs typeface="Montserrat"/>
              <a:sym typeface="Montserrat"/>
            </a:endParaRPr>
          </a:p>
        </p:txBody>
      </p:sp>
      <p:sp>
        <p:nvSpPr>
          <p:cNvPr id="21" name="Google Shape;21;p4"/>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2" name="Shape 22"/>
        <p:cNvGrpSpPr/>
        <p:nvPr/>
      </p:nvGrpSpPr>
      <p:grpSpPr>
        <a:xfrm>
          <a:off x="0" y="0"/>
          <a:ext cx="0" cy="0"/>
          <a:chOff x="0" y="0"/>
          <a:chExt cx="0" cy="0"/>
        </a:xfrm>
      </p:grpSpPr>
      <p:sp>
        <p:nvSpPr>
          <p:cNvPr id="23" name="Google Shape;23;p5"/>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5"/>
          <p:cNvSpPr txBox="1"/>
          <p:nvPr>
            <p:ph idx="1" type="body"/>
          </p:nvPr>
        </p:nvSpPr>
        <p:spPr>
          <a:xfrm>
            <a:off x="1013325" y="1508525"/>
            <a:ext cx="7117200" cy="31887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25" name="Google Shape;25;p5"/>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26" name="Google Shape;26;p5"/>
          <p:cNvSpPr/>
          <p:nvPr/>
        </p:nvSpPr>
        <p:spPr>
          <a:xfrm>
            <a:off x="0" y="712350"/>
            <a:ext cx="9144000" cy="65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7" name="Shape 27"/>
        <p:cNvGrpSpPr/>
        <p:nvPr/>
      </p:nvGrpSpPr>
      <p:grpSpPr>
        <a:xfrm>
          <a:off x="0" y="0"/>
          <a:ext cx="0" cy="0"/>
          <a:chOff x="0" y="0"/>
          <a:chExt cx="0" cy="0"/>
        </a:xfrm>
      </p:grpSpPr>
      <p:sp>
        <p:nvSpPr>
          <p:cNvPr id="28" name="Google Shape;28;p6"/>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6"/>
          <p:cNvSpPr txBox="1"/>
          <p:nvPr>
            <p:ph idx="1" type="body"/>
          </p:nvPr>
        </p:nvSpPr>
        <p:spPr>
          <a:xfrm>
            <a:off x="457200" y="1538675"/>
            <a:ext cx="3994500" cy="31584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0" name="Google Shape;30;p6"/>
          <p:cNvSpPr txBox="1"/>
          <p:nvPr>
            <p:ph idx="2" type="body"/>
          </p:nvPr>
        </p:nvSpPr>
        <p:spPr>
          <a:xfrm>
            <a:off x="4692275" y="1538675"/>
            <a:ext cx="3994500" cy="31584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31" name="Google Shape;31;p6"/>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32" name="Google Shape;32;p6"/>
          <p:cNvSpPr/>
          <p:nvPr/>
        </p:nvSpPr>
        <p:spPr>
          <a:xfrm>
            <a:off x="0" y="712350"/>
            <a:ext cx="9144000" cy="65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3" name="Shape 33"/>
        <p:cNvGrpSpPr/>
        <p:nvPr/>
      </p:nvGrpSpPr>
      <p:grpSpPr>
        <a:xfrm>
          <a:off x="0" y="0"/>
          <a:ext cx="0" cy="0"/>
          <a:chOff x="0" y="0"/>
          <a:chExt cx="0" cy="0"/>
        </a:xfrm>
      </p:grpSpPr>
      <p:sp>
        <p:nvSpPr>
          <p:cNvPr id="34" name="Google Shape;34;p7"/>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 name="Google Shape;35;p7"/>
          <p:cNvSpPr txBox="1"/>
          <p:nvPr>
            <p:ph idx="1" type="body"/>
          </p:nvPr>
        </p:nvSpPr>
        <p:spPr>
          <a:xfrm>
            <a:off x="457200" y="1544700"/>
            <a:ext cx="2631900" cy="3152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6" name="Google Shape;36;p7"/>
          <p:cNvSpPr txBox="1"/>
          <p:nvPr>
            <p:ph idx="2" type="body"/>
          </p:nvPr>
        </p:nvSpPr>
        <p:spPr>
          <a:xfrm>
            <a:off x="3223963" y="1544700"/>
            <a:ext cx="2631900" cy="3152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7" name="Google Shape;37;p7"/>
          <p:cNvSpPr txBox="1"/>
          <p:nvPr>
            <p:ph idx="3" type="body"/>
          </p:nvPr>
        </p:nvSpPr>
        <p:spPr>
          <a:xfrm>
            <a:off x="5990725" y="1544700"/>
            <a:ext cx="2631900" cy="31524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8" name="Google Shape;38;p7"/>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39" name="Google Shape;39;p7"/>
          <p:cNvSpPr/>
          <p:nvPr/>
        </p:nvSpPr>
        <p:spPr>
          <a:xfrm>
            <a:off x="0" y="712350"/>
            <a:ext cx="9144000" cy="65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8"/>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8"/>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43" name="Google Shape;43;p8"/>
          <p:cNvSpPr/>
          <p:nvPr/>
        </p:nvSpPr>
        <p:spPr>
          <a:xfrm>
            <a:off x="0" y="712350"/>
            <a:ext cx="9144000" cy="65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i="1" sz="1400"/>
            </a:lvl1pPr>
          </a:lstStyle>
          <a:p/>
        </p:txBody>
      </p:sp>
      <p:sp>
        <p:nvSpPr>
          <p:cNvPr id="46" name="Google Shape;46;p9"/>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
              <a:t>‹#›</a:t>
            </a:fld>
            <a:endParaRPr/>
          </a:p>
        </p:txBody>
      </p:sp>
      <p:sp>
        <p:nvSpPr>
          <p:cNvPr id="47" name="Google Shape;47;p9"/>
          <p:cNvSpPr/>
          <p:nvPr/>
        </p:nvSpPr>
        <p:spPr>
          <a:xfrm>
            <a:off x="0" y="3968825"/>
            <a:ext cx="9144000" cy="35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Reverse">
  <p:cSld name="CAPTION_ONLY_1">
    <p:spTree>
      <p:nvGrpSpPr>
        <p:cNvPr id="48" name="Shape 48"/>
        <p:cNvGrpSpPr/>
        <p:nvPr/>
      </p:nvGrpSpPr>
      <p:grpSpPr>
        <a:xfrm>
          <a:off x="0" y="0"/>
          <a:ext cx="0" cy="0"/>
          <a:chOff x="0" y="0"/>
          <a:chExt cx="0" cy="0"/>
        </a:xfrm>
      </p:grpSpPr>
      <p:sp>
        <p:nvSpPr>
          <p:cNvPr id="49" name="Google Shape;49;p10"/>
          <p:cNvSpPr/>
          <p:nvPr/>
        </p:nvSpPr>
        <p:spPr>
          <a:xfrm flipH="1" rot="10800000">
            <a:off x="0" y="4318800"/>
            <a:ext cx="9144000" cy="824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0"/>
          <p:cNvSpPr/>
          <p:nvPr/>
        </p:nvSpPr>
        <p:spPr>
          <a:xfrm flipH="1" rot="10800000">
            <a:off x="0" y="125"/>
            <a:ext cx="9144000" cy="396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0"/>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rtl="0" algn="ctr">
              <a:spcBef>
                <a:spcPts val="360"/>
              </a:spcBef>
              <a:spcAft>
                <a:spcPts val="0"/>
              </a:spcAft>
              <a:buClr>
                <a:schemeClr val="dk2"/>
              </a:buClr>
              <a:buSzPts val="1400"/>
              <a:buNone/>
              <a:defRPr i="1" sz="1400">
                <a:solidFill>
                  <a:schemeClr val="dk2"/>
                </a:solidFill>
              </a:defRPr>
            </a:lvl1pPr>
          </a:lstStyle>
          <a:p/>
        </p:txBody>
      </p:sp>
      <p:sp>
        <p:nvSpPr>
          <p:cNvPr id="52" name="Google Shape;52;p10"/>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13325" y="0"/>
            <a:ext cx="7117200" cy="712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1pPr>
            <a:lvl2pPr lvl="1"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2pPr>
            <a:lvl3pPr lvl="2"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3pPr>
            <a:lvl4pPr lvl="3"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4pPr>
            <a:lvl5pPr lvl="4"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5pPr>
            <a:lvl6pPr lvl="5"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6pPr>
            <a:lvl7pPr lvl="6"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7pPr>
            <a:lvl8pPr lvl="7"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8pPr>
            <a:lvl9pPr lvl="8" algn="ctr">
              <a:spcBef>
                <a:spcPts val="0"/>
              </a:spcBef>
              <a:spcAft>
                <a:spcPts val="0"/>
              </a:spcAft>
              <a:buClr>
                <a:schemeClr val="lt1"/>
              </a:buClr>
              <a:buSzPts val="1400"/>
              <a:buFont typeface="Montserrat"/>
              <a:buNone/>
              <a:defRPr>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1013325" y="1737125"/>
            <a:ext cx="7117200" cy="31887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1pPr>
            <a:lvl2pPr indent="-381000" lvl="1" marL="9144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2pPr>
            <a:lvl3pPr indent="-381000" lvl="2" marL="13716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3pPr>
            <a:lvl4pPr indent="-381000" lvl="3" marL="18288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4pPr>
            <a:lvl5pPr indent="-381000" lvl="4" marL="22860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5pPr>
            <a:lvl6pPr indent="-381000" lvl="5" marL="27432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6pPr>
            <a:lvl7pPr indent="-381000" lvl="6" marL="32004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7pPr>
            <a:lvl8pPr indent="-381000" lvl="7" marL="36576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8pPr>
            <a:lvl9pPr indent="-381000" lvl="8" marL="4114800">
              <a:spcBef>
                <a:spcPts val="0"/>
              </a:spcBef>
              <a:spcAft>
                <a:spcPts val="0"/>
              </a:spcAft>
              <a:buClr>
                <a:schemeClr val="lt1"/>
              </a:buClr>
              <a:buSzPts val="2400"/>
              <a:buFont typeface="Libre Baskerville"/>
              <a:buChar char="▫"/>
              <a:defRPr sz="2400">
                <a:solidFill>
                  <a:schemeClr val="lt1"/>
                </a:solidFill>
                <a:latin typeface="Libre Baskerville"/>
                <a:ea typeface="Libre Baskerville"/>
                <a:cs typeface="Libre Baskerville"/>
                <a:sym typeface="Libre Baskerville"/>
              </a:defRPr>
            </a:lvl9pPr>
          </a:lstStyle>
          <a:p/>
        </p:txBody>
      </p:sp>
      <p:sp>
        <p:nvSpPr>
          <p:cNvPr id="8" name="Google Shape;8;p1"/>
          <p:cNvSpPr txBox="1"/>
          <p:nvPr>
            <p:ph idx="12" type="sldNum"/>
          </p:nvPr>
        </p:nvSpPr>
        <p:spPr>
          <a:xfrm>
            <a:off x="38389" y="4749900"/>
            <a:ext cx="9105600" cy="393600"/>
          </a:xfrm>
          <a:prstGeom prst="rect">
            <a:avLst/>
          </a:prstGeom>
          <a:noFill/>
          <a:ln>
            <a:noFill/>
          </a:ln>
        </p:spPr>
        <p:txBody>
          <a:bodyPr anchorCtr="0" anchor="ctr" bIns="91425" lIns="91425" spcFirstLastPara="1" rIns="91425" wrap="square" tIns="91425">
            <a:noAutofit/>
          </a:bodyPr>
          <a:lstStyle>
            <a:lvl1pPr lvl="0" algn="ctr">
              <a:buNone/>
              <a:defRPr sz="1200">
                <a:solidFill>
                  <a:schemeClr val="lt1"/>
                </a:solidFill>
                <a:latin typeface="Montserrat"/>
                <a:ea typeface="Montserrat"/>
                <a:cs typeface="Montserrat"/>
                <a:sym typeface="Montserrat"/>
              </a:defRPr>
            </a:lvl1pPr>
            <a:lvl2pPr lvl="1" algn="ctr">
              <a:buNone/>
              <a:defRPr sz="1200">
                <a:solidFill>
                  <a:schemeClr val="lt1"/>
                </a:solidFill>
                <a:latin typeface="Montserrat"/>
                <a:ea typeface="Montserrat"/>
                <a:cs typeface="Montserrat"/>
                <a:sym typeface="Montserrat"/>
              </a:defRPr>
            </a:lvl2pPr>
            <a:lvl3pPr lvl="2" algn="ctr">
              <a:buNone/>
              <a:defRPr sz="1200">
                <a:solidFill>
                  <a:schemeClr val="lt1"/>
                </a:solidFill>
                <a:latin typeface="Montserrat"/>
                <a:ea typeface="Montserrat"/>
                <a:cs typeface="Montserrat"/>
                <a:sym typeface="Montserrat"/>
              </a:defRPr>
            </a:lvl3pPr>
            <a:lvl4pPr lvl="3" algn="ctr">
              <a:buNone/>
              <a:defRPr sz="1200">
                <a:solidFill>
                  <a:schemeClr val="lt1"/>
                </a:solidFill>
                <a:latin typeface="Montserrat"/>
                <a:ea typeface="Montserrat"/>
                <a:cs typeface="Montserrat"/>
                <a:sym typeface="Montserrat"/>
              </a:defRPr>
            </a:lvl4pPr>
            <a:lvl5pPr lvl="4" algn="ctr">
              <a:buNone/>
              <a:defRPr sz="1200">
                <a:solidFill>
                  <a:schemeClr val="lt1"/>
                </a:solidFill>
                <a:latin typeface="Montserrat"/>
                <a:ea typeface="Montserrat"/>
                <a:cs typeface="Montserrat"/>
                <a:sym typeface="Montserrat"/>
              </a:defRPr>
            </a:lvl5pPr>
            <a:lvl6pPr lvl="5" algn="ctr">
              <a:buNone/>
              <a:defRPr sz="1200">
                <a:solidFill>
                  <a:schemeClr val="lt1"/>
                </a:solidFill>
                <a:latin typeface="Montserrat"/>
                <a:ea typeface="Montserrat"/>
                <a:cs typeface="Montserrat"/>
                <a:sym typeface="Montserrat"/>
              </a:defRPr>
            </a:lvl6pPr>
            <a:lvl7pPr lvl="6" algn="ctr">
              <a:buNone/>
              <a:defRPr sz="1200">
                <a:solidFill>
                  <a:schemeClr val="lt1"/>
                </a:solidFill>
                <a:latin typeface="Montserrat"/>
                <a:ea typeface="Montserrat"/>
                <a:cs typeface="Montserrat"/>
                <a:sym typeface="Montserrat"/>
              </a:defRPr>
            </a:lvl7pPr>
            <a:lvl8pPr lvl="7" algn="ctr">
              <a:buNone/>
              <a:defRPr sz="1200">
                <a:solidFill>
                  <a:schemeClr val="lt1"/>
                </a:solidFill>
                <a:latin typeface="Montserrat"/>
                <a:ea typeface="Montserrat"/>
                <a:cs typeface="Montserrat"/>
                <a:sym typeface="Montserrat"/>
              </a:defRPr>
            </a:lvl8pPr>
            <a:lvl9pPr lvl="8" algn="ctr">
              <a:buNone/>
              <a:defRPr sz="1200">
                <a:solidFill>
                  <a:schemeClr val="lt1"/>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s://www.wellesley.edu/"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60" name="Shape 60"/>
        <p:cNvGrpSpPr/>
        <p:nvPr/>
      </p:nvGrpSpPr>
      <p:grpSpPr>
        <a:xfrm>
          <a:off x="0" y="0"/>
          <a:ext cx="0" cy="0"/>
          <a:chOff x="0" y="0"/>
          <a:chExt cx="0" cy="0"/>
        </a:xfrm>
      </p:grpSpPr>
      <p:sp>
        <p:nvSpPr>
          <p:cNvPr id="61" name="Google Shape;61;p13"/>
          <p:cNvSpPr txBox="1"/>
          <p:nvPr>
            <p:ph type="ctrTitle"/>
          </p:nvPr>
        </p:nvSpPr>
        <p:spPr>
          <a:xfrm>
            <a:off x="188850" y="1041425"/>
            <a:ext cx="6014100" cy="231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Anna Marguerite McCann </a:t>
            </a:r>
            <a:endParaRPr/>
          </a:p>
        </p:txBody>
      </p:sp>
      <p:grpSp>
        <p:nvGrpSpPr>
          <p:cNvPr id="62" name="Google Shape;62;p13"/>
          <p:cNvGrpSpPr/>
          <p:nvPr/>
        </p:nvGrpSpPr>
        <p:grpSpPr>
          <a:xfrm>
            <a:off x="3971973" y="3919325"/>
            <a:ext cx="1200062" cy="722263"/>
            <a:chOff x="1814513" y="571500"/>
            <a:chExt cx="1200062" cy="722263"/>
          </a:xfrm>
        </p:grpSpPr>
        <p:sp>
          <p:nvSpPr>
            <p:cNvPr id="63" name="Google Shape;63;p13"/>
            <p:cNvSpPr/>
            <p:nvPr/>
          </p:nvSpPr>
          <p:spPr>
            <a:xfrm>
              <a:off x="1814513" y="573088"/>
              <a:ext cx="1019100" cy="442800"/>
            </a:xfrm>
            <a:custGeom>
              <a:rect b="b" l="l" r="r" t="t"/>
              <a:pathLst>
                <a:path extrusionOk="0" h="120000" w="120000">
                  <a:moveTo>
                    <a:pt x="54114" y="19424"/>
                  </a:moveTo>
                  <a:cubicBezTo>
                    <a:pt x="40841" y="19098"/>
                    <a:pt x="33523" y="43541"/>
                    <a:pt x="32389" y="65181"/>
                  </a:cubicBezTo>
                  <a:cubicBezTo>
                    <a:pt x="32049" y="71374"/>
                    <a:pt x="31992" y="77436"/>
                    <a:pt x="32900" y="83432"/>
                  </a:cubicBezTo>
                  <a:cubicBezTo>
                    <a:pt x="33467" y="87083"/>
                    <a:pt x="34289" y="90407"/>
                    <a:pt x="35736" y="92493"/>
                  </a:cubicBezTo>
                  <a:cubicBezTo>
                    <a:pt x="36104" y="93014"/>
                    <a:pt x="36700" y="92558"/>
                    <a:pt x="37182" y="92623"/>
                  </a:cubicBezTo>
                  <a:cubicBezTo>
                    <a:pt x="37154" y="91515"/>
                    <a:pt x="37267" y="90277"/>
                    <a:pt x="37097" y="89364"/>
                  </a:cubicBezTo>
                  <a:cubicBezTo>
                    <a:pt x="36842" y="88126"/>
                    <a:pt x="36275" y="87148"/>
                    <a:pt x="35991" y="85909"/>
                  </a:cubicBezTo>
                  <a:cubicBezTo>
                    <a:pt x="35452" y="83498"/>
                    <a:pt x="35707" y="81347"/>
                    <a:pt x="36530" y="79521"/>
                  </a:cubicBezTo>
                  <a:cubicBezTo>
                    <a:pt x="37267" y="77827"/>
                    <a:pt x="38061" y="78087"/>
                    <a:pt x="38912" y="79000"/>
                  </a:cubicBezTo>
                  <a:cubicBezTo>
                    <a:pt x="41181" y="81477"/>
                    <a:pt x="42202" y="87213"/>
                    <a:pt x="41153" y="92753"/>
                  </a:cubicBezTo>
                  <a:cubicBezTo>
                    <a:pt x="40784" y="94709"/>
                    <a:pt x="40189" y="96469"/>
                    <a:pt x="39565" y="98098"/>
                  </a:cubicBezTo>
                  <a:cubicBezTo>
                    <a:pt x="38430" y="101162"/>
                    <a:pt x="38373" y="101097"/>
                    <a:pt x="39905" y="103443"/>
                  </a:cubicBezTo>
                  <a:cubicBezTo>
                    <a:pt x="44131" y="110092"/>
                    <a:pt x="49066" y="110809"/>
                    <a:pt x="52725" y="104812"/>
                  </a:cubicBezTo>
                  <a:cubicBezTo>
                    <a:pt x="53916" y="102922"/>
                    <a:pt x="54852" y="100054"/>
                    <a:pt x="55674" y="97251"/>
                  </a:cubicBezTo>
                  <a:cubicBezTo>
                    <a:pt x="56043" y="96013"/>
                    <a:pt x="56015" y="93731"/>
                    <a:pt x="55816" y="92167"/>
                  </a:cubicBezTo>
                  <a:cubicBezTo>
                    <a:pt x="55646" y="90863"/>
                    <a:pt x="54965" y="89103"/>
                    <a:pt x="54455" y="89038"/>
                  </a:cubicBezTo>
                  <a:cubicBezTo>
                    <a:pt x="53973" y="88908"/>
                    <a:pt x="53178" y="90407"/>
                    <a:pt x="52923" y="91645"/>
                  </a:cubicBezTo>
                  <a:cubicBezTo>
                    <a:pt x="52299" y="94513"/>
                    <a:pt x="51845" y="97381"/>
                    <a:pt x="50172" y="97447"/>
                  </a:cubicBezTo>
                  <a:cubicBezTo>
                    <a:pt x="48243" y="97577"/>
                    <a:pt x="46598" y="95947"/>
                    <a:pt x="45436" y="92493"/>
                  </a:cubicBezTo>
                  <a:cubicBezTo>
                    <a:pt x="42883" y="85062"/>
                    <a:pt x="41522" y="76393"/>
                    <a:pt x="41011" y="67072"/>
                  </a:cubicBezTo>
                  <a:cubicBezTo>
                    <a:pt x="40557" y="58728"/>
                    <a:pt x="40784" y="50516"/>
                    <a:pt x="42174" y="42563"/>
                  </a:cubicBezTo>
                  <a:cubicBezTo>
                    <a:pt x="43138" y="37218"/>
                    <a:pt x="44556" y="32590"/>
                    <a:pt x="46598" y="29462"/>
                  </a:cubicBezTo>
                  <a:cubicBezTo>
                    <a:pt x="47875" y="27571"/>
                    <a:pt x="49463" y="26463"/>
                    <a:pt x="50966" y="25942"/>
                  </a:cubicBezTo>
                  <a:cubicBezTo>
                    <a:pt x="51704" y="25681"/>
                    <a:pt x="52668" y="27246"/>
                    <a:pt x="53405" y="28484"/>
                  </a:cubicBezTo>
                  <a:cubicBezTo>
                    <a:pt x="54228" y="29853"/>
                    <a:pt x="54058" y="32265"/>
                    <a:pt x="53575" y="33894"/>
                  </a:cubicBezTo>
                  <a:cubicBezTo>
                    <a:pt x="53264" y="34937"/>
                    <a:pt x="52413" y="35393"/>
                    <a:pt x="51760" y="35524"/>
                  </a:cubicBezTo>
                  <a:cubicBezTo>
                    <a:pt x="51250" y="35719"/>
                    <a:pt x="50711" y="34741"/>
                    <a:pt x="50172" y="34741"/>
                  </a:cubicBezTo>
                  <a:cubicBezTo>
                    <a:pt x="49690" y="34807"/>
                    <a:pt x="48981" y="35067"/>
                    <a:pt x="48754" y="35850"/>
                  </a:cubicBezTo>
                  <a:cubicBezTo>
                    <a:pt x="48527" y="36632"/>
                    <a:pt x="48640" y="38326"/>
                    <a:pt x="48867" y="39304"/>
                  </a:cubicBezTo>
                  <a:cubicBezTo>
                    <a:pt x="49548" y="42563"/>
                    <a:pt x="50824" y="44454"/>
                    <a:pt x="52271" y="45627"/>
                  </a:cubicBezTo>
                  <a:cubicBezTo>
                    <a:pt x="53831" y="46800"/>
                    <a:pt x="55447" y="47713"/>
                    <a:pt x="57007" y="48951"/>
                  </a:cubicBezTo>
                  <a:cubicBezTo>
                    <a:pt x="59446" y="50776"/>
                    <a:pt x="61687" y="53253"/>
                    <a:pt x="63134" y="58468"/>
                  </a:cubicBezTo>
                  <a:cubicBezTo>
                    <a:pt x="64126" y="62053"/>
                    <a:pt x="64807" y="65898"/>
                    <a:pt x="64495" y="70266"/>
                  </a:cubicBezTo>
                  <a:cubicBezTo>
                    <a:pt x="64126" y="75024"/>
                    <a:pt x="63162" y="78804"/>
                    <a:pt x="60978" y="80108"/>
                  </a:cubicBezTo>
                  <a:cubicBezTo>
                    <a:pt x="60127" y="80630"/>
                    <a:pt x="59730" y="81542"/>
                    <a:pt x="60184" y="83628"/>
                  </a:cubicBezTo>
                  <a:cubicBezTo>
                    <a:pt x="60354" y="84410"/>
                    <a:pt x="60382" y="85388"/>
                    <a:pt x="60467" y="86235"/>
                  </a:cubicBezTo>
                  <a:cubicBezTo>
                    <a:pt x="61489" y="96730"/>
                    <a:pt x="60127" y="105529"/>
                    <a:pt x="56185" y="111200"/>
                  </a:cubicBezTo>
                  <a:cubicBezTo>
                    <a:pt x="50626" y="119217"/>
                    <a:pt x="44698" y="120000"/>
                    <a:pt x="38941" y="112504"/>
                  </a:cubicBezTo>
                  <a:cubicBezTo>
                    <a:pt x="30716" y="101814"/>
                    <a:pt x="28021" y="87343"/>
                    <a:pt x="28787" y="66224"/>
                  </a:cubicBezTo>
                  <a:cubicBezTo>
                    <a:pt x="28872" y="64139"/>
                    <a:pt x="28900" y="61988"/>
                    <a:pt x="28929" y="59902"/>
                  </a:cubicBezTo>
                  <a:cubicBezTo>
                    <a:pt x="28106" y="60228"/>
                    <a:pt x="27312" y="60619"/>
                    <a:pt x="26490" y="61010"/>
                  </a:cubicBezTo>
                  <a:cubicBezTo>
                    <a:pt x="24561" y="61988"/>
                    <a:pt x="22746" y="60879"/>
                    <a:pt x="20959" y="59380"/>
                  </a:cubicBezTo>
                  <a:cubicBezTo>
                    <a:pt x="19569" y="58272"/>
                    <a:pt x="19541" y="58337"/>
                    <a:pt x="19654" y="61792"/>
                  </a:cubicBezTo>
                  <a:cubicBezTo>
                    <a:pt x="19995" y="71113"/>
                    <a:pt x="17102" y="75936"/>
                    <a:pt x="13131" y="72156"/>
                  </a:cubicBezTo>
                  <a:cubicBezTo>
                    <a:pt x="9274" y="68506"/>
                    <a:pt x="5984" y="62705"/>
                    <a:pt x="3970" y="54166"/>
                  </a:cubicBezTo>
                  <a:cubicBezTo>
                    <a:pt x="992" y="41520"/>
                    <a:pt x="0" y="28158"/>
                    <a:pt x="2524" y="14470"/>
                  </a:cubicBezTo>
                  <a:cubicBezTo>
                    <a:pt x="3148" y="11080"/>
                    <a:pt x="4282" y="7887"/>
                    <a:pt x="5473" y="5279"/>
                  </a:cubicBezTo>
                  <a:cubicBezTo>
                    <a:pt x="6494" y="2933"/>
                    <a:pt x="7998" y="2281"/>
                    <a:pt x="9472" y="3193"/>
                  </a:cubicBezTo>
                  <a:cubicBezTo>
                    <a:pt x="10465" y="3845"/>
                    <a:pt x="11515" y="4627"/>
                    <a:pt x="11543" y="7626"/>
                  </a:cubicBezTo>
                  <a:cubicBezTo>
                    <a:pt x="11543" y="10233"/>
                    <a:pt x="11259" y="12645"/>
                    <a:pt x="10011" y="13688"/>
                  </a:cubicBezTo>
                  <a:cubicBezTo>
                    <a:pt x="9784" y="13883"/>
                    <a:pt x="9529" y="13948"/>
                    <a:pt x="9331" y="14209"/>
                  </a:cubicBezTo>
                  <a:cubicBezTo>
                    <a:pt x="8310" y="15382"/>
                    <a:pt x="8139" y="16686"/>
                    <a:pt x="9104" y="18055"/>
                  </a:cubicBezTo>
                  <a:cubicBezTo>
                    <a:pt x="10352" y="19750"/>
                    <a:pt x="11770" y="21379"/>
                    <a:pt x="13188" y="21770"/>
                  </a:cubicBezTo>
                  <a:cubicBezTo>
                    <a:pt x="15031" y="22227"/>
                    <a:pt x="16932" y="21379"/>
                    <a:pt x="18832" y="21184"/>
                  </a:cubicBezTo>
                  <a:cubicBezTo>
                    <a:pt x="20392" y="20988"/>
                    <a:pt x="21980" y="20532"/>
                    <a:pt x="23540" y="20727"/>
                  </a:cubicBezTo>
                  <a:cubicBezTo>
                    <a:pt x="26263" y="21118"/>
                    <a:pt x="28277" y="25551"/>
                    <a:pt x="28900" y="31939"/>
                  </a:cubicBezTo>
                  <a:cubicBezTo>
                    <a:pt x="29411" y="37023"/>
                    <a:pt x="28362" y="42954"/>
                    <a:pt x="26263" y="45953"/>
                  </a:cubicBezTo>
                  <a:cubicBezTo>
                    <a:pt x="25412" y="47256"/>
                    <a:pt x="24448" y="48039"/>
                    <a:pt x="23540" y="49147"/>
                  </a:cubicBezTo>
                  <a:cubicBezTo>
                    <a:pt x="22916" y="49929"/>
                    <a:pt x="23058" y="50907"/>
                    <a:pt x="23568" y="51558"/>
                  </a:cubicBezTo>
                  <a:cubicBezTo>
                    <a:pt x="24533" y="52601"/>
                    <a:pt x="25639" y="52992"/>
                    <a:pt x="26490" y="51428"/>
                  </a:cubicBezTo>
                  <a:cubicBezTo>
                    <a:pt x="28021" y="48625"/>
                    <a:pt x="29553" y="45757"/>
                    <a:pt x="30829" y="42368"/>
                  </a:cubicBezTo>
                  <a:cubicBezTo>
                    <a:pt x="32843" y="36892"/>
                    <a:pt x="34630" y="30896"/>
                    <a:pt x="36530" y="25225"/>
                  </a:cubicBezTo>
                  <a:cubicBezTo>
                    <a:pt x="36984" y="23921"/>
                    <a:pt x="36813" y="23335"/>
                    <a:pt x="36275" y="22813"/>
                  </a:cubicBezTo>
                  <a:cubicBezTo>
                    <a:pt x="35934" y="22422"/>
                    <a:pt x="35566" y="22096"/>
                    <a:pt x="35197" y="21705"/>
                  </a:cubicBezTo>
                  <a:cubicBezTo>
                    <a:pt x="32871" y="18837"/>
                    <a:pt x="31964" y="13948"/>
                    <a:pt x="32701" y="8017"/>
                  </a:cubicBezTo>
                  <a:cubicBezTo>
                    <a:pt x="33297" y="2933"/>
                    <a:pt x="35367" y="456"/>
                    <a:pt x="37494" y="2216"/>
                  </a:cubicBezTo>
                  <a:cubicBezTo>
                    <a:pt x="38856" y="3324"/>
                    <a:pt x="39394" y="7821"/>
                    <a:pt x="38600" y="11341"/>
                  </a:cubicBezTo>
                  <a:cubicBezTo>
                    <a:pt x="37920" y="14405"/>
                    <a:pt x="37948" y="14731"/>
                    <a:pt x="39451" y="14274"/>
                  </a:cubicBezTo>
                  <a:cubicBezTo>
                    <a:pt x="42032" y="13492"/>
                    <a:pt x="44585" y="12449"/>
                    <a:pt x="47137" y="11276"/>
                  </a:cubicBezTo>
                  <a:cubicBezTo>
                    <a:pt x="51023" y="9516"/>
                    <a:pt x="54937" y="8669"/>
                    <a:pt x="58879" y="10038"/>
                  </a:cubicBezTo>
                  <a:cubicBezTo>
                    <a:pt x="64864" y="12189"/>
                    <a:pt x="69458" y="19815"/>
                    <a:pt x="73429" y="29788"/>
                  </a:cubicBezTo>
                  <a:cubicBezTo>
                    <a:pt x="75329" y="34611"/>
                    <a:pt x="77059" y="39826"/>
                    <a:pt x="78846" y="44845"/>
                  </a:cubicBezTo>
                  <a:cubicBezTo>
                    <a:pt x="80293" y="49016"/>
                    <a:pt x="80434" y="49082"/>
                    <a:pt x="81285" y="44193"/>
                  </a:cubicBezTo>
                  <a:cubicBezTo>
                    <a:pt x="83072" y="33829"/>
                    <a:pt x="85908" y="25225"/>
                    <a:pt x="89482" y="17925"/>
                  </a:cubicBezTo>
                  <a:cubicBezTo>
                    <a:pt x="95126" y="6518"/>
                    <a:pt x="101621" y="0"/>
                    <a:pt x="109279" y="847"/>
                  </a:cubicBezTo>
                  <a:cubicBezTo>
                    <a:pt x="113476" y="1303"/>
                    <a:pt x="116766" y="5866"/>
                    <a:pt x="119602" y="12580"/>
                  </a:cubicBezTo>
                  <a:cubicBezTo>
                    <a:pt x="119801" y="13036"/>
                    <a:pt x="119858" y="13818"/>
                    <a:pt x="120000" y="14405"/>
                  </a:cubicBezTo>
                  <a:cubicBezTo>
                    <a:pt x="119659" y="14665"/>
                    <a:pt x="119319" y="15252"/>
                    <a:pt x="118978" y="15187"/>
                  </a:cubicBezTo>
                  <a:cubicBezTo>
                    <a:pt x="117589" y="14796"/>
                    <a:pt x="116114" y="14861"/>
                    <a:pt x="114809" y="13688"/>
                  </a:cubicBezTo>
                  <a:cubicBezTo>
                    <a:pt x="110952" y="10233"/>
                    <a:pt x="107151" y="8734"/>
                    <a:pt x="103096" y="11797"/>
                  </a:cubicBezTo>
                  <a:cubicBezTo>
                    <a:pt x="98529" y="15252"/>
                    <a:pt x="94814" y="21379"/>
                    <a:pt x="91779" y="29722"/>
                  </a:cubicBezTo>
                  <a:cubicBezTo>
                    <a:pt x="87638" y="41129"/>
                    <a:pt x="85710" y="54492"/>
                    <a:pt x="85341" y="69158"/>
                  </a:cubicBezTo>
                  <a:cubicBezTo>
                    <a:pt x="85228" y="73720"/>
                    <a:pt x="85256" y="74633"/>
                    <a:pt x="87440" y="74633"/>
                  </a:cubicBezTo>
                  <a:cubicBezTo>
                    <a:pt x="90333" y="74633"/>
                    <a:pt x="92517" y="78870"/>
                    <a:pt x="93311" y="85192"/>
                  </a:cubicBezTo>
                  <a:cubicBezTo>
                    <a:pt x="93821" y="89364"/>
                    <a:pt x="93367" y="92884"/>
                    <a:pt x="91836" y="94383"/>
                  </a:cubicBezTo>
                  <a:cubicBezTo>
                    <a:pt x="91155" y="95100"/>
                    <a:pt x="90077" y="95230"/>
                    <a:pt x="89454" y="94448"/>
                  </a:cubicBezTo>
                  <a:cubicBezTo>
                    <a:pt x="88943" y="93796"/>
                    <a:pt x="88773" y="91515"/>
                    <a:pt x="88546" y="89820"/>
                  </a:cubicBezTo>
                  <a:cubicBezTo>
                    <a:pt x="88461" y="89234"/>
                    <a:pt x="88574" y="88386"/>
                    <a:pt x="88716" y="87734"/>
                  </a:cubicBezTo>
                  <a:cubicBezTo>
                    <a:pt x="89283" y="85388"/>
                    <a:pt x="89085" y="83563"/>
                    <a:pt x="87979" y="82520"/>
                  </a:cubicBezTo>
                  <a:cubicBezTo>
                    <a:pt x="86986" y="81673"/>
                    <a:pt x="85965" y="82650"/>
                    <a:pt x="85398" y="85062"/>
                  </a:cubicBezTo>
                  <a:cubicBezTo>
                    <a:pt x="85228" y="85844"/>
                    <a:pt x="85114" y="86757"/>
                    <a:pt x="85001" y="87604"/>
                  </a:cubicBezTo>
                  <a:cubicBezTo>
                    <a:pt x="84490" y="91841"/>
                    <a:pt x="84490" y="91841"/>
                    <a:pt x="82533" y="91319"/>
                  </a:cubicBezTo>
                  <a:cubicBezTo>
                    <a:pt x="82221" y="91189"/>
                    <a:pt x="81909" y="91059"/>
                    <a:pt x="81597" y="90994"/>
                  </a:cubicBezTo>
                  <a:cubicBezTo>
                    <a:pt x="79839" y="90863"/>
                    <a:pt x="78676" y="89690"/>
                    <a:pt x="78080" y="85062"/>
                  </a:cubicBezTo>
                  <a:cubicBezTo>
                    <a:pt x="77315" y="79261"/>
                    <a:pt x="75329" y="75936"/>
                    <a:pt x="72606" y="75415"/>
                  </a:cubicBezTo>
                  <a:cubicBezTo>
                    <a:pt x="71302" y="75154"/>
                    <a:pt x="71075" y="76197"/>
                    <a:pt x="71302" y="79196"/>
                  </a:cubicBezTo>
                  <a:cubicBezTo>
                    <a:pt x="71472" y="81347"/>
                    <a:pt x="71614" y="84019"/>
                    <a:pt x="71217" y="85844"/>
                  </a:cubicBezTo>
                  <a:cubicBezTo>
                    <a:pt x="70224" y="90472"/>
                    <a:pt x="67501" y="90016"/>
                    <a:pt x="66225" y="85323"/>
                  </a:cubicBezTo>
                  <a:cubicBezTo>
                    <a:pt x="64977" y="80760"/>
                    <a:pt x="65629" y="72286"/>
                    <a:pt x="67700" y="69809"/>
                  </a:cubicBezTo>
                  <a:cubicBezTo>
                    <a:pt x="69487" y="67658"/>
                    <a:pt x="71500" y="66355"/>
                    <a:pt x="73486" y="65442"/>
                  </a:cubicBezTo>
                  <a:cubicBezTo>
                    <a:pt x="75102" y="64725"/>
                    <a:pt x="76549" y="66550"/>
                    <a:pt x="77655" y="69483"/>
                  </a:cubicBezTo>
                  <a:cubicBezTo>
                    <a:pt x="77797" y="69809"/>
                    <a:pt x="78052" y="69809"/>
                    <a:pt x="78251" y="69940"/>
                  </a:cubicBezTo>
                  <a:cubicBezTo>
                    <a:pt x="78307" y="69483"/>
                    <a:pt x="78449" y="68897"/>
                    <a:pt x="78364" y="68441"/>
                  </a:cubicBezTo>
                  <a:cubicBezTo>
                    <a:pt x="77882" y="65638"/>
                    <a:pt x="77456" y="62705"/>
                    <a:pt x="76861" y="59967"/>
                  </a:cubicBezTo>
                  <a:cubicBezTo>
                    <a:pt x="74847" y="50907"/>
                    <a:pt x="72039" y="43411"/>
                    <a:pt x="68125" y="38457"/>
                  </a:cubicBezTo>
                  <a:cubicBezTo>
                    <a:pt x="67331" y="37414"/>
                    <a:pt x="66395" y="36632"/>
                    <a:pt x="65488" y="36371"/>
                  </a:cubicBezTo>
                  <a:cubicBezTo>
                    <a:pt x="64807" y="36175"/>
                    <a:pt x="63928" y="36827"/>
                    <a:pt x="64552" y="39239"/>
                  </a:cubicBezTo>
                  <a:cubicBezTo>
                    <a:pt x="65232" y="41912"/>
                    <a:pt x="65005" y="44128"/>
                    <a:pt x="64069" y="46083"/>
                  </a:cubicBezTo>
                  <a:cubicBezTo>
                    <a:pt x="63134" y="47973"/>
                    <a:pt x="61999" y="48886"/>
                    <a:pt x="60808" y="47778"/>
                  </a:cubicBezTo>
                  <a:cubicBezTo>
                    <a:pt x="59560" y="46539"/>
                    <a:pt x="58851" y="44258"/>
                    <a:pt x="58794" y="40999"/>
                  </a:cubicBezTo>
                  <a:cubicBezTo>
                    <a:pt x="58709" y="35393"/>
                    <a:pt x="59985" y="30961"/>
                    <a:pt x="62283" y="28614"/>
                  </a:cubicBezTo>
                  <a:cubicBezTo>
                    <a:pt x="63048" y="27897"/>
                    <a:pt x="63757" y="26920"/>
                    <a:pt x="64495" y="26072"/>
                  </a:cubicBezTo>
                  <a:cubicBezTo>
                    <a:pt x="63729" y="24964"/>
                    <a:pt x="63020" y="23595"/>
                    <a:pt x="62198" y="22813"/>
                  </a:cubicBezTo>
                  <a:cubicBezTo>
                    <a:pt x="59617" y="20206"/>
                    <a:pt x="56894" y="19293"/>
                    <a:pt x="54114" y="19424"/>
                  </a:cubicBezTo>
                  <a:close/>
                  <a:moveTo>
                    <a:pt x="55306" y="76262"/>
                  </a:moveTo>
                  <a:cubicBezTo>
                    <a:pt x="54909" y="74698"/>
                    <a:pt x="54738" y="73460"/>
                    <a:pt x="54398" y="72547"/>
                  </a:cubicBezTo>
                  <a:cubicBezTo>
                    <a:pt x="53292" y="69679"/>
                    <a:pt x="52129" y="67072"/>
                    <a:pt x="51023" y="64269"/>
                  </a:cubicBezTo>
                  <a:cubicBezTo>
                    <a:pt x="49463" y="60293"/>
                    <a:pt x="47931" y="56186"/>
                    <a:pt x="46400" y="52145"/>
                  </a:cubicBezTo>
                  <a:cubicBezTo>
                    <a:pt x="46201" y="51624"/>
                    <a:pt x="45974" y="51167"/>
                    <a:pt x="45776" y="50711"/>
                  </a:cubicBezTo>
                  <a:cubicBezTo>
                    <a:pt x="45748" y="51428"/>
                    <a:pt x="45634" y="52145"/>
                    <a:pt x="45691" y="52797"/>
                  </a:cubicBezTo>
                  <a:cubicBezTo>
                    <a:pt x="46627" y="62639"/>
                    <a:pt x="48726" y="70917"/>
                    <a:pt x="52356" y="76784"/>
                  </a:cubicBezTo>
                  <a:cubicBezTo>
                    <a:pt x="52838" y="77566"/>
                    <a:pt x="53490" y="78153"/>
                    <a:pt x="54058" y="78153"/>
                  </a:cubicBezTo>
                  <a:cubicBezTo>
                    <a:pt x="54455" y="78153"/>
                    <a:pt x="54852" y="76979"/>
                    <a:pt x="55306" y="76262"/>
                  </a:cubicBezTo>
                  <a:close/>
                  <a:moveTo>
                    <a:pt x="15202" y="49603"/>
                  </a:moveTo>
                  <a:cubicBezTo>
                    <a:pt x="15400" y="49342"/>
                    <a:pt x="15911" y="48690"/>
                    <a:pt x="16450" y="48039"/>
                  </a:cubicBezTo>
                  <a:cubicBezTo>
                    <a:pt x="16109" y="46931"/>
                    <a:pt x="15911" y="45497"/>
                    <a:pt x="15457" y="44780"/>
                  </a:cubicBezTo>
                  <a:cubicBezTo>
                    <a:pt x="13925" y="42368"/>
                    <a:pt x="12280" y="40152"/>
                    <a:pt x="10692" y="37870"/>
                  </a:cubicBezTo>
                  <a:cubicBezTo>
                    <a:pt x="8622" y="34807"/>
                    <a:pt x="6721" y="31417"/>
                    <a:pt x="5615" y="26072"/>
                  </a:cubicBezTo>
                  <a:cubicBezTo>
                    <a:pt x="5502" y="25551"/>
                    <a:pt x="5275" y="25095"/>
                    <a:pt x="5076" y="24638"/>
                  </a:cubicBezTo>
                  <a:cubicBezTo>
                    <a:pt x="5048" y="25420"/>
                    <a:pt x="4906" y="26333"/>
                    <a:pt x="5020" y="27050"/>
                  </a:cubicBezTo>
                  <a:cubicBezTo>
                    <a:pt x="6097" y="33699"/>
                    <a:pt x="7629" y="39760"/>
                    <a:pt x="9926" y="44649"/>
                  </a:cubicBezTo>
                  <a:cubicBezTo>
                    <a:pt x="11288" y="47582"/>
                    <a:pt x="12876" y="49342"/>
                    <a:pt x="15202" y="49603"/>
                  </a:cubicBezTo>
                </a:path>
              </a:pathLst>
            </a:custGeom>
            <a:solidFill>
              <a:srgbClr val="43434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latin typeface="Calibri"/>
                <a:ea typeface="Calibri"/>
                <a:cs typeface="Calibri"/>
                <a:sym typeface="Calibri"/>
              </a:endParaRPr>
            </a:p>
          </p:txBody>
        </p:sp>
        <p:sp>
          <p:nvSpPr>
            <p:cNvPr id="64" name="Google Shape;64;p13"/>
            <p:cNvSpPr/>
            <p:nvPr/>
          </p:nvSpPr>
          <p:spPr>
            <a:xfrm>
              <a:off x="2593975" y="571500"/>
              <a:ext cx="420600" cy="482700"/>
            </a:xfrm>
            <a:custGeom>
              <a:rect b="b" l="l" r="r" t="t"/>
              <a:pathLst>
                <a:path extrusionOk="0" h="120000" w="120000">
                  <a:moveTo>
                    <a:pt x="55495" y="15764"/>
                  </a:moveTo>
                  <a:cubicBezTo>
                    <a:pt x="64985" y="16543"/>
                    <a:pt x="74888" y="17442"/>
                    <a:pt x="84790" y="18161"/>
                  </a:cubicBezTo>
                  <a:cubicBezTo>
                    <a:pt x="88160" y="18341"/>
                    <a:pt x="91667" y="18281"/>
                    <a:pt x="95037" y="17802"/>
                  </a:cubicBezTo>
                  <a:cubicBezTo>
                    <a:pt x="97375" y="17502"/>
                    <a:pt x="99851" y="16603"/>
                    <a:pt x="101707" y="15344"/>
                  </a:cubicBezTo>
                  <a:cubicBezTo>
                    <a:pt x="104595" y="13426"/>
                    <a:pt x="104389" y="11628"/>
                    <a:pt x="101020" y="10129"/>
                  </a:cubicBezTo>
                  <a:cubicBezTo>
                    <a:pt x="98063" y="8871"/>
                    <a:pt x="97444" y="6893"/>
                    <a:pt x="97512" y="4435"/>
                  </a:cubicBezTo>
                  <a:cubicBezTo>
                    <a:pt x="97581" y="1318"/>
                    <a:pt x="98613" y="359"/>
                    <a:pt x="102257" y="239"/>
                  </a:cubicBezTo>
                  <a:cubicBezTo>
                    <a:pt x="109891" y="0"/>
                    <a:pt x="115117" y="3296"/>
                    <a:pt x="117318" y="10069"/>
                  </a:cubicBezTo>
                  <a:cubicBezTo>
                    <a:pt x="120000" y="18461"/>
                    <a:pt x="117799" y="26433"/>
                    <a:pt x="113123" y="33626"/>
                  </a:cubicBezTo>
                  <a:cubicBezTo>
                    <a:pt x="109959" y="38481"/>
                    <a:pt x="105627" y="42917"/>
                    <a:pt x="101020" y="46813"/>
                  </a:cubicBezTo>
                  <a:cubicBezTo>
                    <a:pt x="89879" y="56103"/>
                    <a:pt x="76813" y="62937"/>
                    <a:pt x="62166" y="67432"/>
                  </a:cubicBezTo>
                  <a:cubicBezTo>
                    <a:pt x="54257" y="69830"/>
                    <a:pt x="46212" y="70609"/>
                    <a:pt x="38097" y="67912"/>
                  </a:cubicBezTo>
                  <a:cubicBezTo>
                    <a:pt x="31908" y="65814"/>
                    <a:pt x="29088" y="61558"/>
                    <a:pt x="28951" y="55864"/>
                  </a:cubicBezTo>
                  <a:cubicBezTo>
                    <a:pt x="28951" y="52387"/>
                    <a:pt x="31908" y="51068"/>
                    <a:pt x="33971" y="48971"/>
                  </a:cubicBezTo>
                  <a:cubicBezTo>
                    <a:pt x="34590" y="48311"/>
                    <a:pt x="34865" y="47352"/>
                    <a:pt x="35346" y="46573"/>
                  </a:cubicBezTo>
                  <a:cubicBezTo>
                    <a:pt x="34452" y="46393"/>
                    <a:pt x="33421" y="46033"/>
                    <a:pt x="32595" y="46153"/>
                  </a:cubicBezTo>
                  <a:cubicBezTo>
                    <a:pt x="27369" y="46933"/>
                    <a:pt x="22624" y="48491"/>
                    <a:pt x="19530" y="52567"/>
                  </a:cubicBezTo>
                  <a:cubicBezTo>
                    <a:pt x="14303" y="59400"/>
                    <a:pt x="15197" y="68631"/>
                    <a:pt x="21799" y="74625"/>
                  </a:cubicBezTo>
                  <a:cubicBezTo>
                    <a:pt x="30876" y="82897"/>
                    <a:pt x="43392" y="84395"/>
                    <a:pt x="54670" y="78461"/>
                  </a:cubicBezTo>
                  <a:cubicBezTo>
                    <a:pt x="56252" y="77622"/>
                    <a:pt x="57765" y="76423"/>
                    <a:pt x="58727" y="75044"/>
                  </a:cubicBezTo>
                  <a:cubicBezTo>
                    <a:pt x="61684" y="70609"/>
                    <a:pt x="66292" y="68151"/>
                    <a:pt x="71587" y="66473"/>
                  </a:cubicBezTo>
                  <a:cubicBezTo>
                    <a:pt x="74544" y="65514"/>
                    <a:pt x="75025" y="65874"/>
                    <a:pt x="74475" y="68511"/>
                  </a:cubicBezTo>
                  <a:cubicBezTo>
                    <a:pt x="72550" y="77802"/>
                    <a:pt x="62578" y="88591"/>
                    <a:pt x="48481" y="89190"/>
                  </a:cubicBezTo>
                  <a:cubicBezTo>
                    <a:pt x="43117" y="89430"/>
                    <a:pt x="37753" y="89730"/>
                    <a:pt x="32458" y="90269"/>
                  </a:cubicBezTo>
                  <a:cubicBezTo>
                    <a:pt x="25925" y="90929"/>
                    <a:pt x="20286" y="92967"/>
                    <a:pt x="17467" y="98781"/>
                  </a:cubicBezTo>
                  <a:cubicBezTo>
                    <a:pt x="15885" y="102017"/>
                    <a:pt x="16916" y="106093"/>
                    <a:pt x="19873" y="108311"/>
                  </a:cubicBezTo>
                  <a:cubicBezTo>
                    <a:pt x="21799" y="109810"/>
                    <a:pt x="23381" y="109450"/>
                    <a:pt x="24068" y="107352"/>
                  </a:cubicBezTo>
                  <a:cubicBezTo>
                    <a:pt x="24206" y="107052"/>
                    <a:pt x="24137" y="106693"/>
                    <a:pt x="24206" y="106393"/>
                  </a:cubicBezTo>
                  <a:cubicBezTo>
                    <a:pt x="25169" y="102377"/>
                    <a:pt x="27644" y="100399"/>
                    <a:pt x="31289" y="100699"/>
                  </a:cubicBezTo>
                  <a:cubicBezTo>
                    <a:pt x="34796" y="100999"/>
                    <a:pt x="38166" y="104175"/>
                    <a:pt x="38303" y="107532"/>
                  </a:cubicBezTo>
                  <a:cubicBezTo>
                    <a:pt x="38510" y="111488"/>
                    <a:pt x="36859" y="114785"/>
                    <a:pt x="33008" y="116943"/>
                  </a:cubicBezTo>
                  <a:cubicBezTo>
                    <a:pt x="28538" y="119400"/>
                    <a:pt x="23587" y="120000"/>
                    <a:pt x="18842" y="117662"/>
                  </a:cubicBezTo>
                  <a:cubicBezTo>
                    <a:pt x="5295" y="110829"/>
                    <a:pt x="5157" y="97282"/>
                    <a:pt x="13684" y="89610"/>
                  </a:cubicBezTo>
                  <a:cubicBezTo>
                    <a:pt x="15266" y="88231"/>
                    <a:pt x="18085" y="86913"/>
                    <a:pt x="18154" y="85474"/>
                  </a:cubicBezTo>
                  <a:cubicBezTo>
                    <a:pt x="18223" y="84035"/>
                    <a:pt x="15472" y="82537"/>
                    <a:pt x="14028" y="80979"/>
                  </a:cubicBezTo>
                  <a:cubicBezTo>
                    <a:pt x="9214" y="75944"/>
                    <a:pt x="6945" y="69950"/>
                    <a:pt x="6120" y="63596"/>
                  </a:cubicBezTo>
                  <a:cubicBezTo>
                    <a:pt x="5432" y="58141"/>
                    <a:pt x="5157" y="52627"/>
                    <a:pt x="5088" y="47172"/>
                  </a:cubicBezTo>
                  <a:cubicBezTo>
                    <a:pt x="5020" y="42617"/>
                    <a:pt x="5020" y="38241"/>
                    <a:pt x="1856" y="34285"/>
                  </a:cubicBezTo>
                  <a:cubicBezTo>
                    <a:pt x="618" y="32667"/>
                    <a:pt x="0" y="30629"/>
                    <a:pt x="1650" y="28651"/>
                  </a:cubicBezTo>
                  <a:cubicBezTo>
                    <a:pt x="3232" y="26673"/>
                    <a:pt x="5088" y="26433"/>
                    <a:pt x="6395" y="28651"/>
                  </a:cubicBezTo>
                  <a:cubicBezTo>
                    <a:pt x="8458" y="32367"/>
                    <a:pt x="10040" y="36263"/>
                    <a:pt x="11690" y="40159"/>
                  </a:cubicBezTo>
                  <a:cubicBezTo>
                    <a:pt x="12446" y="41838"/>
                    <a:pt x="12859" y="43636"/>
                    <a:pt x="13409" y="45374"/>
                  </a:cubicBezTo>
                  <a:cubicBezTo>
                    <a:pt x="15128" y="44355"/>
                    <a:pt x="16710" y="43156"/>
                    <a:pt x="18498" y="42317"/>
                  </a:cubicBezTo>
                  <a:cubicBezTo>
                    <a:pt x="22487" y="40399"/>
                    <a:pt x="26613" y="38721"/>
                    <a:pt x="30670" y="36863"/>
                  </a:cubicBezTo>
                  <a:cubicBezTo>
                    <a:pt x="31770" y="36323"/>
                    <a:pt x="32733" y="35664"/>
                    <a:pt x="33765" y="35064"/>
                  </a:cubicBezTo>
                  <a:cubicBezTo>
                    <a:pt x="32871" y="34525"/>
                    <a:pt x="32045" y="33866"/>
                    <a:pt x="31151" y="33386"/>
                  </a:cubicBezTo>
                  <a:cubicBezTo>
                    <a:pt x="25787" y="30629"/>
                    <a:pt x="25581" y="27152"/>
                    <a:pt x="27851" y="23196"/>
                  </a:cubicBezTo>
                  <a:cubicBezTo>
                    <a:pt x="28676" y="21698"/>
                    <a:pt x="30601" y="20499"/>
                    <a:pt x="32389" y="19600"/>
                  </a:cubicBezTo>
                  <a:cubicBezTo>
                    <a:pt x="39404" y="16123"/>
                    <a:pt x="47174" y="15524"/>
                    <a:pt x="55495" y="15764"/>
                  </a:cubicBezTo>
                  <a:close/>
                  <a:moveTo>
                    <a:pt x="57765" y="41898"/>
                  </a:moveTo>
                  <a:cubicBezTo>
                    <a:pt x="69111" y="41718"/>
                    <a:pt x="78808" y="39680"/>
                    <a:pt x="88091" y="35904"/>
                  </a:cubicBezTo>
                  <a:cubicBezTo>
                    <a:pt x="91667" y="34465"/>
                    <a:pt x="94624" y="31708"/>
                    <a:pt x="98957" y="31828"/>
                  </a:cubicBezTo>
                  <a:cubicBezTo>
                    <a:pt x="99507" y="31828"/>
                    <a:pt x="100194" y="31108"/>
                    <a:pt x="100607" y="30629"/>
                  </a:cubicBezTo>
                  <a:cubicBezTo>
                    <a:pt x="101020" y="30089"/>
                    <a:pt x="101157" y="29430"/>
                    <a:pt x="101432" y="28831"/>
                  </a:cubicBezTo>
                  <a:cubicBezTo>
                    <a:pt x="100813" y="28891"/>
                    <a:pt x="100057" y="28831"/>
                    <a:pt x="99438" y="29070"/>
                  </a:cubicBezTo>
                  <a:cubicBezTo>
                    <a:pt x="91186" y="32667"/>
                    <a:pt x="82315" y="34525"/>
                    <a:pt x="73169" y="35604"/>
                  </a:cubicBezTo>
                  <a:cubicBezTo>
                    <a:pt x="66223" y="36443"/>
                    <a:pt x="59209" y="37102"/>
                    <a:pt x="52194" y="37942"/>
                  </a:cubicBezTo>
                  <a:cubicBezTo>
                    <a:pt x="51300" y="38001"/>
                    <a:pt x="50544" y="38901"/>
                    <a:pt x="49787" y="39440"/>
                  </a:cubicBezTo>
                  <a:cubicBezTo>
                    <a:pt x="50544" y="40099"/>
                    <a:pt x="51163" y="41178"/>
                    <a:pt x="52057" y="41358"/>
                  </a:cubicBezTo>
                  <a:cubicBezTo>
                    <a:pt x="54257" y="41778"/>
                    <a:pt x="56595" y="41838"/>
                    <a:pt x="57765" y="41898"/>
                  </a:cubicBezTo>
                </a:path>
              </a:pathLst>
            </a:custGeom>
            <a:solidFill>
              <a:srgbClr val="43434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latin typeface="Calibri"/>
                <a:ea typeface="Calibri"/>
                <a:cs typeface="Calibri"/>
                <a:sym typeface="Calibri"/>
              </a:endParaRPr>
            </a:p>
          </p:txBody>
        </p:sp>
        <p:sp>
          <p:nvSpPr>
            <p:cNvPr id="65" name="Google Shape;65;p13"/>
            <p:cNvSpPr/>
            <p:nvPr/>
          </p:nvSpPr>
          <p:spPr>
            <a:xfrm>
              <a:off x="2222500" y="906463"/>
              <a:ext cx="411300" cy="387300"/>
            </a:xfrm>
            <a:custGeom>
              <a:rect b="b" l="l" r="r" t="t"/>
              <a:pathLst>
                <a:path extrusionOk="0" h="120000" w="120000">
                  <a:moveTo>
                    <a:pt x="112697" y="50789"/>
                  </a:moveTo>
                  <a:cubicBezTo>
                    <a:pt x="112908" y="57203"/>
                    <a:pt x="111503" y="64437"/>
                    <a:pt x="108624" y="71373"/>
                  </a:cubicBezTo>
                  <a:cubicBezTo>
                    <a:pt x="107641" y="73760"/>
                    <a:pt x="106869" y="75251"/>
                    <a:pt x="110520" y="75922"/>
                  </a:cubicBezTo>
                  <a:cubicBezTo>
                    <a:pt x="117542" y="77190"/>
                    <a:pt x="120000" y="81740"/>
                    <a:pt x="117612" y="88974"/>
                  </a:cubicBezTo>
                  <a:cubicBezTo>
                    <a:pt x="116559" y="92181"/>
                    <a:pt x="114803" y="95612"/>
                    <a:pt x="112486" y="97775"/>
                  </a:cubicBezTo>
                  <a:cubicBezTo>
                    <a:pt x="95705" y="113287"/>
                    <a:pt x="76606" y="120000"/>
                    <a:pt x="54558" y="113884"/>
                  </a:cubicBezTo>
                  <a:cubicBezTo>
                    <a:pt x="44025" y="111050"/>
                    <a:pt x="37495" y="99490"/>
                    <a:pt x="40374" y="89720"/>
                  </a:cubicBezTo>
                  <a:cubicBezTo>
                    <a:pt x="41568" y="85692"/>
                    <a:pt x="43534" y="83903"/>
                    <a:pt x="46974" y="83679"/>
                  </a:cubicBezTo>
                  <a:cubicBezTo>
                    <a:pt x="49643" y="83530"/>
                    <a:pt x="51889" y="84425"/>
                    <a:pt x="53294" y="87184"/>
                  </a:cubicBezTo>
                  <a:cubicBezTo>
                    <a:pt x="54628" y="89869"/>
                    <a:pt x="53715" y="91883"/>
                    <a:pt x="52030" y="93896"/>
                  </a:cubicBezTo>
                  <a:cubicBezTo>
                    <a:pt x="51187" y="94866"/>
                    <a:pt x="50696" y="96134"/>
                    <a:pt x="50064" y="97252"/>
                  </a:cubicBezTo>
                  <a:cubicBezTo>
                    <a:pt x="51468" y="97849"/>
                    <a:pt x="52873" y="98968"/>
                    <a:pt x="54277" y="98968"/>
                  </a:cubicBezTo>
                  <a:cubicBezTo>
                    <a:pt x="55962" y="98968"/>
                    <a:pt x="57717" y="98222"/>
                    <a:pt x="59192" y="97327"/>
                  </a:cubicBezTo>
                  <a:cubicBezTo>
                    <a:pt x="64248" y="94195"/>
                    <a:pt x="66846" y="89123"/>
                    <a:pt x="68180" y="83380"/>
                  </a:cubicBezTo>
                  <a:cubicBezTo>
                    <a:pt x="69444" y="77936"/>
                    <a:pt x="70356" y="72417"/>
                    <a:pt x="71620" y="66973"/>
                  </a:cubicBezTo>
                  <a:cubicBezTo>
                    <a:pt x="72674" y="62349"/>
                    <a:pt x="74499" y="58023"/>
                    <a:pt x="77799" y="54518"/>
                  </a:cubicBezTo>
                  <a:cubicBezTo>
                    <a:pt x="82925" y="48999"/>
                    <a:pt x="92685" y="47955"/>
                    <a:pt x="97109" y="57949"/>
                  </a:cubicBezTo>
                  <a:cubicBezTo>
                    <a:pt x="97952" y="59888"/>
                    <a:pt x="98935" y="61827"/>
                    <a:pt x="99918" y="63766"/>
                  </a:cubicBezTo>
                  <a:cubicBezTo>
                    <a:pt x="100971" y="61379"/>
                    <a:pt x="102305" y="59067"/>
                    <a:pt x="102937" y="56606"/>
                  </a:cubicBezTo>
                  <a:cubicBezTo>
                    <a:pt x="104903" y="49446"/>
                    <a:pt x="104692" y="42287"/>
                    <a:pt x="102516" y="35201"/>
                  </a:cubicBezTo>
                  <a:cubicBezTo>
                    <a:pt x="97952" y="19987"/>
                    <a:pt x="86296" y="13946"/>
                    <a:pt x="74078" y="13797"/>
                  </a:cubicBezTo>
                  <a:cubicBezTo>
                    <a:pt x="62984" y="13648"/>
                    <a:pt x="53364" y="28340"/>
                    <a:pt x="56734" y="39602"/>
                  </a:cubicBezTo>
                  <a:cubicBezTo>
                    <a:pt x="57858" y="43331"/>
                    <a:pt x="59332" y="44077"/>
                    <a:pt x="62071" y="41243"/>
                  </a:cubicBezTo>
                  <a:cubicBezTo>
                    <a:pt x="65231" y="38036"/>
                    <a:pt x="68039" y="34232"/>
                    <a:pt x="70567" y="30354"/>
                  </a:cubicBezTo>
                  <a:cubicBezTo>
                    <a:pt x="72533" y="27296"/>
                    <a:pt x="73797" y="23791"/>
                    <a:pt x="75412" y="20435"/>
                  </a:cubicBezTo>
                  <a:cubicBezTo>
                    <a:pt x="76325" y="18421"/>
                    <a:pt x="77659" y="17526"/>
                    <a:pt x="79976" y="17750"/>
                  </a:cubicBezTo>
                  <a:cubicBezTo>
                    <a:pt x="87911" y="18272"/>
                    <a:pt x="88753" y="19465"/>
                    <a:pt x="85804" y="27371"/>
                  </a:cubicBezTo>
                  <a:cubicBezTo>
                    <a:pt x="80748" y="40870"/>
                    <a:pt x="71831" y="51236"/>
                    <a:pt x="61158" y="59813"/>
                  </a:cubicBezTo>
                  <a:cubicBezTo>
                    <a:pt x="54488" y="65183"/>
                    <a:pt x="47396" y="70031"/>
                    <a:pt x="40093" y="74356"/>
                  </a:cubicBezTo>
                  <a:cubicBezTo>
                    <a:pt x="33914" y="78085"/>
                    <a:pt x="31176" y="83082"/>
                    <a:pt x="31316" y="90466"/>
                  </a:cubicBezTo>
                  <a:cubicBezTo>
                    <a:pt x="31456" y="95388"/>
                    <a:pt x="30965" y="100385"/>
                    <a:pt x="31035" y="105307"/>
                  </a:cubicBezTo>
                  <a:cubicBezTo>
                    <a:pt x="31035" y="106575"/>
                    <a:pt x="31808" y="107917"/>
                    <a:pt x="32510" y="109036"/>
                  </a:cubicBezTo>
                  <a:cubicBezTo>
                    <a:pt x="33282" y="110379"/>
                    <a:pt x="34125" y="111572"/>
                    <a:pt x="32650" y="112840"/>
                  </a:cubicBezTo>
                  <a:cubicBezTo>
                    <a:pt x="31035" y="114182"/>
                    <a:pt x="28858" y="115301"/>
                    <a:pt x="27454" y="113362"/>
                  </a:cubicBezTo>
                  <a:cubicBezTo>
                    <a:pt x="24645" y="109633"/>
                    <a:pt x="20081" y="107246"/>
                    <a:pt x="20152" y="101205"/>
                  </a:cubicBezTo>
                  <a:cubicBezTo>
                    <a:pt x="20222" y="98893"/>
                    <a:pt x="18186" y="96357"/>
                    <a:pt x="16711" y="94195"/>
                  </a:cubicBezTo>
                  <a:cubicBezTo>
                    <a:pt x="12358" y="87781"/>
                    <a:pt x="11445" y="80845"/>
                    <a:pt x="14183" y="73610"/>
                  </a:cubicBezTo>
                  <a:cubicBezTo>
                    <a:pt x="16781" y="66749"/>
                    <a:pt x="19730" y="59962"/>
                    <a:pt x="22609" y="53175"/>
                  </a:cubicBezTo>
                  <a:cubicBezTo>
                    <a:pt x="22750" y="52728"/>
                    <a:pt x="23452" y="52280"/>
                    <a:pt x="23943" y="52280"/>
                  </a:cubicBezTo>
                  <a:cubicBezTo>
                    <a:pt x="24224" y="52280"/>
                    <a:pt x="24786" y="53026"/>
                    <a:pt x="24856" y="53474"/>
                  </a:cubicBezTo>
                  <a:cubicBezTo>
                    <a:pt x="25207" y="56904"/>
                    <a:pt x="26541" y="60186"/>
                    <a:pt x="29842" y="60186"/>
                  </a:cubicBezTo>
                  <a:cubicBezTo>
                    <a:pt x="33984" y="60111"/>
                    <a:pt x="38338" y="59216"/>
                    <a:pt x="42129" y="57501"/>
                  </a:cubicBezTo>
                  <a:cubicBezTo>
                    <a:pt x="44868" y="56308"/>
                    <a:pt x="45359" y="51684"/>
                    <a:pt x="43815" y="48701"/>
                  </a:cubicBezTo>
                  <a:cubicBezTo>
                    <a:pt x="42832" y="46911"/>
                    <a:pt x="41568" y="45195"/>
                    <a:pt x="40093" y="43927"/>
                  </a:cubicBezTo>
                  <a:cubicBezTo>
                    <a:pt x="33633" y="38259"/>
                    <a:pt x="20643" y="37663"/>
                    <a:pt x="13551" y="42585"/>
                  </a:cubicBezTo>
                  <a:cubicBezTo>
                    <a:pt x="11023" y="44375"/>
                    <a:pt x="10953" y="44822"/>
                    <a:pt x="13341" y="47060"/>
                  </a:cubicBezTo>
                  <a:cubicBezTo>
                    <a:pt x="17343" y="50938"/>
                    <a:pt x="17483" y="57277"/>
                    <a:pt x="13622" y="61081"/>
                  </a:cubicBezTo>
                  <a:cubicBezTo>
                    <a:pt x="10953" y="63617"/>
                    <a:pt x="4915" y="62498"/>
                    <a:pt x="2878" y="58993"/>
                  </a:cubicBezTo>
                  <a:cubicBezTo>
                    <a:pt x="0" y="54070"/>
                    <a:pt x="772" y="46314"/>
                    <a:pt x="4915" y="41019"/>
                  </a:cubicBezTo>
                  <a:cubicBezTo>
                    <a:pt x="10181" y="34381"/>
                    <a:pt x="16711" y="30354"/>
                    <a:pt x="25137" y="30428"/>
                  </a:cubicBezTo>
                  <a:cubicBezTo>
                    <a:pt x="30895" y="30428"/>
                    <a:pt x="36512" y="31025"/>
                    <a:pt x="41708" y="33486"/>
                  </a:cubicBezTo>
                  <a:cubicBezTo>
                    <a:pt x="44306" y="34679"/>
                    <a:pt x="45570" y="34679"/>
                    <a:pt x="46062" y="31323"/>
                  </a:cubicBezTo>
                  <a:cubicBezTo>
                    <a:pt x="46342" y="28862"/>
                    <a:pt x="47255" y="26476"/>
                    <a:pt x="48028" y="24164"/>
                  </a:cubicBezTo>
                  <a:cubicBezTo>
                    <a:pt x="53645" y="8353"/>
                    <a:pt x="63545" y="0"/>
                    <a:pt x="83838" y="4101"/>
                  </a:cubicBezTo>
                  <a:cubicBezTo>
                    <a:pt x="93458" y="6041"/>
                    <a:pt x="100760" y="12156"/>
                    <a:pt x="105886" y="21106"/>
                  </a:cubicBezTo>
                  <a:cubicBezTo>
                    <a:pt x="110871" y="29906"/>
                    <a:pt x="112837" y="39453"/>
                    <a:pt x="112697" y="50789"/>
                  </a:cubicBezTo>
                  <a:close/>
                  <a:moveTo>
                    <a:pt x="63686" y="106799"/>
                  </a:moveTo>
                  <a:cubicBezTo>
                    <a:pt x="75201" y="106799"/>
                    <a:pt x="88332" y="97402"/>
                    <a:pt x="92896" y="85543"/>
                  </a:cubicBezTo>
                  <a:cubicBezTo>
                    <a:pt x="93879" y="83008"/>
                    <a:pt x="96196" y="79204"/>
                    <a:pt x="93598" y="77712"/>
                  </a:cubicBezTo>
                  <a:cubicBezTo>
                    <a:pt x="91070" y="76295"/>
                    <a:pt x="88402" y="79651"/>
                    <a:pt x="86787" y="82187"/>
                  </a:cubicBezTo>
                  <a:cubicBezTo>
                    <a:pt x="84681" y="85692"/>
                    <a:pt x="82925" y="89422"/>
                    <a:pt x="80959" y="92927"/>
                  </a:cubicBezTo>
                  <a:cubicBezTo>
                    <a:pt x="76676" y="100385"/>
                    <a:pt x="70708" y="104636"/>
                    <a:pt x="62282" y="104636"/>
                  </a:cubicBezTo>
                  <a:cubicBezTo>
                    <a:pt x="60526" y="104636"/>
                    <a:pt x="58771" y="105233"/>
                    <a:pt x="57086" y="105531"/>
                  </a:cubicBezTo>
                  <a:cubicBezTo>
                    <a:pt x="58911" y="105978"/>
                    <a:pt x="60667" y="106426"/>
                    <a:pt x="62492" y="106799"/>
                  </a:cubicBezTo>
                  <a:cubicBezTo>
                    <a:pt x="62913" y="106873"/>
                    <a:pt x="63265" y="106799"/>
                    <a:pt x="63686" y="106799"/>
                  </a:cubicBezTo>
                </a:path>
              </a:pathLst>
            </a:custGeom>
            <a:solidFill>
              <a:srgbClr val="43434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latin typeface="Calibri"/>
                <a:ea typeface="Calibri"/>
                <a:cs typeface="Calibri"/>
                <a:sym typeface="Calibri"/>
              </a:endParaRPr>
            </a:p>
          </p:txBody>
        </p:sp>
        <p:sp>
          <p:nvSpPr>
            <p:cNvPr id="66" name="Google Shape;66;p13"/>
            <p:cNvSpPr/>
            <p:nvPr/>
          </p:nvSpPr>
          <p:spPr>
            <a:xfrm>
              <a:off x="2417763" y="588963"/>
              <a:ext cx="147600" cy="63600"/>
            </a:xfrm>
            <a:custGeom>
              <a:rect b="b" l="l" r="r" t="t"/>
              <a:pathLst>
                <a:path extrusionOk="0" h="120000" w="120000">
                  <a:moveTo>
                    <a:pt x="46288" y="0"/>
                  </a:moveTo>
                  <a:cubicBezTo>
                    <a:pt x="70210" y="6818"/>
                    <a:pt x="93549" y="29545"/>
                    <a:pt x="113776" y="70000"/>
                  </a:cubicBezTo>
                  <a:cubicBezTo>
                    <a:pt x="117860" y="78181"/>
                    <a:pt x="120000" y="87727"/>
                    <a:pt x="115137" y="98636"/>
                  </a:cubicBezTo>
                  <a:cubicBezTo>
                    <a:pt x="110858" y="107272"/>
                    <a:pt x="107358" y="120000"/>
                    <a:pt x="100551" y="105909"/>
                  </a:cubicBezTo>
                  <a:cubicBezTo>
                    <a:pt x="93938" y="92727"/>
                    <a:pt x="86936" y="80454"/>
                    <a:pt x="79351" y="71363"/>
                  </a:cubicBezTo>
                  <a:cubicBezTo>
                    <a:pt x="71961" y="62727"/>
                    <a:pt x="63598" y="56363"/>
                    <a:pt x="55235" y="52272"/>
                  </a:cubicBezTo>
                  <a:cubicBezTo>
                    <a:pt x="47455" y="48636"/>
                    <a:pt x="41426" y="50454"/>
                    <a:pt x="40648" y="77272"/>
                  </a:cubicBezTo>
                  <a:cubicBezTo>
                    <a:pt x="40064" y="104545"/>
                    <a:pt x="34619" y="112727"/>
                    <a:pt x="24311" y="115909"/>
                  </a:cubicBezTo>
                  <a:cubicBezTo>
                    <a:pt x="16337" y="118181"/>
                    <a:pt x="9335" y="115454"/>
                    <a:pt x="4862" y="97272"/>
                  </a:cubicBezTo>
                  <a:cubicBezTo>
                    <a:pt x="0" y="77727"/>
                    <a:pt x="972" y="50454"/>
                    <a:pt x="7390" y="34090"/>
                  </a:cubicBezTo>
                  <a:cubicBezTo>
                    <a:pt x="17115" y="9545"/>
                    <a:pt x="29951" y="1818"/>
                    <a:pt x="46288" y="0"/>
                  </a:cubicBezTo>
                  <a:close/>
                </a:path>
              </a:pathLst>
            </a:custGeom>
            <a:solidFill>
              <a:srgbClr val="43434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latin typeface="Calibri"/>
                <a:ea typeface="Calibri"/>
                <a:cs typeface="Calibri"/>
                <a:sym typeface="Calibri"/>
              </a:endParaRPr>
            </a:p>
          </p:txBody>
        </p:sp>
      </p:grpSp>
      <p:pic>
        <p:nvPicPr>
          <p:cNvPr id="67" name="Google Shape;67;p13"/>
          <p:cNvPicPr preferRelativeResize="0"/>
          <p:nvPr/>
        </p:nvPicPr>
        <p:blipFill>
          <a:blip r:embed="rId3">
            <a:alphaModFix/>
          </a:blip>
          <a:stretch>
            <a:fillRect/>
          </a:stretch>
        </p:blipFill>
        <p:spPr>
          <a:xfrm>
            <a:off x="6080700" y="152625"/>
            <a:ext cx="2546925" cy="3143326"/>
          </a:xfrm>
          <a:prstGeom prst="rect">
            <a:avLst/>
          </a:prstGeom>
          <a:noFill/>
          <a:ln>
            <a:noFill/>
          </a:ln>
        </p:spPr>
      </p:pic>
      <p:sp>
        <p:nvSpPr>
          <p:cNvPr id="68" name="Google Shape;68;p13"/>
          <p:cNvSpPr txBox="1"/>
          <p:nvPr/>
        </p:nvSpPr>
        <p:spPr>
          <a:xfrm>
            <a:off x="1076750" y="4004450"/>
            <a:ext cx="268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ibre Baskerville"/>
                <a:ea typeface="Libre Baskerville"/>
                <a:cs typeface="Libre Baskerville"/>
                <a:sym typeface="Libre Baskerville"/>
              </a:rPr>
              <a:t>Sophia Patti </a:t>
            </a:r>
            <a:endParaRPr>
              <a:latin typeface="Libre Baskerville"/>
              <a:ea typeface="Libre Baskerville"/>
              <a:cs typeface="Libre Baskerville"/>
              <a:sym typeface="Libre Baskerville"/>
            </a:endParaRPr>
          </a:p>
        </p:txBody>
      </p:sp>
      <p:sp>
        <p:nvSpPr>
          <p:cNvPr id="69" name="Google Shape;69;p13"/>
          <p:cNvSpPr txBox="1"/>
          <p:nvPr/>
        </p:nvSpPr>
        <p:spPr>
          <a:xfrm>
            <a:off x="5659625" y="4048950"/>
            <a:ext cx="2547000" cy="4002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n">
                <a:latin typeface="Libre Baskerville"/>
                <a:ea typeface="Libre Baskerville"/>
                <a:cs typeface="Libre Baskerville"/>
                <a:sym typeface="Libre Baskerville"/>
              </a:rPr>
              <a:t>Archaeology 323</a:t>
            </a:r>
            <a:endParaRPr>
              <a:latin typeface="Libre Baskerville"/>
              <a:ea typeface="Libre Baskerville"/>
              <a:cs typeface="Libre Baskerville"/>
              <a:sym typeface="Libre Baskervil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1000"/>
                                        <p:tgtEl>
                                          <p:spTgt spid="6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73" name="Shape 73"/>
        <p:cNvGrpSpPr/>
        <p:nvPr/>
      </p:nvGrpSpPr>
      <p:grpSpPr>
        <a:xfrm>
          <a:off x="0" y="0"/>
          <a:ext cx="0" cy="0"/>
          <a:chOff x="0" y="0"/>
          <a:chExt cx="0" cy="0"/>
        </a:xfrm>
      </p:grpSpPr>
      <p:sp>
        <p:nvSpPr>
          <p:cNvPr id="74" name="Google Shape;74;p14"/>
          <p:cNvSpPr txBox="1"/>
          <p:nvPr>
            <p:ph type="title"/>
          </p:nvPr>
        </p:nvSpPr>
        <p:spPr>
          <a:xfrm>
            <a:off x="1032600" y="0"/>
            <a:ext cx="7117200" cy="712200"/>
          </a:xfrm>
          <a:prstGeom prst="rect">
            <a:avLst/>
          </a:prstGeom>
        </p:spPr>
        <p:txBody>
          <a:bodyPr anchorCtr="0" anchor="ctr" bIns="91425" lIns="91425" spcFirstLastPara="1" rIns="91425" wrap="square" tIns="91425">
            <a:noAutofit/>
          </a:bodyPr>
          <a:lstStyle/>
          <a:p>
            <a:pPr indent="457200" lvl="0" marL="1828800" rtl="0" algn="l">
              <a:spcBef>
                <a:spcPts val="0"/>
              </a:spcBef>
              <a:spcAft>
                <a:spcPts val="0"/>
              </a:spcAft>
              <a:buNone/>
            </a:pPr>
            <a:r>
              <a:rPr lang="en" sz="2800">
                <a:latin typeface="Libre Baskerville"/>
                <a:ea typeface="Libre Baskerville"/>
                <a:cs typeface="Libre Baskerville"/>
                <a:sym typeface="Libre Baskerville"/>
              </a:rPr>
              <a:t>Background</a:t>
            </a:r>
            <a:r>
              <a:rPr lang="en" sz="2800">
                <a:latin typeface="Libre Baskerville"/>
                <a:ea typeface="Libre Baskerville"/>
                <a:cs typeface="Libre Baskerville"/>
                <a:sym typeface="Libre Baskerville"/>
              </a:rPr>
              <a:t> </a:t>
            </a:r>
            <a:endParaRPr sz="2800">
              <a:latin typeface="Libre Baskerville"/>
              <a:ea typeface="Libre Baskerville"/>
              <a:cs typeface="Libre Baskerville"/>
              <a:sym typeface="Libre Baskerville"/>
            </a:endParaRPr>
          </a:p>
        </p:txBody>
      </p:sp>
      <p:sp>
        <p:nvSpPr>
          <p:cNvPr id="75" name="Google Shape;75;p14"/>
          <p:cNvSpPr txBox="1"/>
          <p:nvPr>
            <p:ph idx="1" type="body"/>
          </p:nvPr>
        </p:nvSpPr>
        <p:spPr>
          <a:xfrm>
            <a:off x="1013400" y="1954800"/>
            <a:ext cx="7117200" cy="31887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Char char="●"/>
            </a:pPr>
            <a:r>
              <a:rPr lang="en" sz="1200">
                <a:solidFill>
                  <a:srgbClr val="FFFFFF"/>
                </a:solidFill>
              </a:rPr>
              <a:t>Born on May 11, 1933 in Mamaroneck, NY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Grew up in Rye, NY </a:t>
            </a:r>
            <a:endParaRPr sz="1200">
              <a:solidFill>
                <a:srgbClr val="FFFFFF"/>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Received a B.A. in Art History with a minor in Classic Greek at Wellesley College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304800" lvl="0" marL="457200" rtl="0" algn="l">
              <a:lnSpc>
                <a:spcPct val="115000"/>
              </a:lnSpc>
              <a:spcBef>
                <a:spcPts val="0"/>
              </a:spcBef>
              <a:spcAft>
                <a:spcPts val="0"/>
              </a:spcAft>
              <a:buClr>
                <a:srgbClr val="FFFFFF"/>
              </a:buClr>
              <a:buSzPts val="1200"/>
              <a:buChar char="●"/>
            </a:pPr>
            <a:r>
              <a:rPr lang="en" sz="1200">
                <a:solidFill>
                  <a:srgbClr val="FFFFFF"/>
                </a:solidFill>
              </a:rPr>
              <a:t>Attended American School of Classical Studies at Athens on Fulbright Fellowship</a:t>
            </a:r>
            <a:endParaRPr sz="1200">
              <a:solidFill>
                <a:srgbClr val="FFFFFF"/>
              </a:solidFill>
            </a:endParaRPr>
          </a:p>
          <a:p>
            <a:pPr indent="0" lvl="0" marL="457200" rtl="0" algn="l">
              <a:lnSpc>
                <a:spcPct val="115000"/>
              </a:lnSpc>
              <a:spcBef>
                <a:spcPts val="0"/>
              </a:spcBef>
              <a:spcAft>
                <a:spcPts val="0"/>
              </a:spcAft>
              <a:buNone/>
            </a:pPr>
            <a:r>
              <a:rPr lang="en" sz="1200">
                <a:solidFill>
                  <a:srgbClr val="FFFFFF"/>
                </a:solidFill>
              </a:rPr>
              <a:t> </a:t>
            </a:r>
            <a:endParaRPr sz="1200">
              <a:solidFill>
                <a:srgbClr val="FFFFFF"/>
              </a:solidFill>
            </a:endParaRPr>
          </a:p>
          <a:p>
            <a:pPr indent="-304800" lvl="1" marL="914400" rtl="0" algn="l">
              <a:lnSpc>
                <a:spcPct val="115000"/>
              </a:lnSpc>
              <a:spcBef>
                <a:spcPts val="0"/>
              </a:spcBef>
              <a:spcAft>
                <a:spcPts val="0"/>
              </a:spcAft>
              <a:buClr>
                <a:srgbClr val="FFFFFF"/>
              </a:buClr>
              <a:buSzPts val="1200"/>
              <a:buChar char="○"/>
            </a:pPr>
            <a:r>
              <a:rPr lang="en" sz="1200">
                <a:solidFill>
                  <a:srgbClr val="FFFFFF"/>
                </a:solidFill>
              </a:rPr>
              <a:t>Received her M.A. from the institute of Fine Arts in NYU </a:t>
            </a:r>
            <a:endParaRPr sz="1200">
              <a:solidFill>
                <a:srgbClr val="FFFFFF"/>
              </a:solidFill>
            </a:endParaRPr>
          </a:p>
          <a:p>
            <a:pPr indent="0" lvl="0" marL="914400" rtl="0" algn="l">
              <a:lnSpc>
                <a:spcPct val="115000"/>
              </a:lnSpc>
              <a:spcBef>
                <a:spcPts val="0"/>
              </a:spcBef>
              <a:spcAft>
                <a:spcPts val="0"/>
              </a:spcAft>
              <a:buNone/>
            </a:pPr>
            <a:r>
              <a:t/>
            </a:r>
            <a:endParaRPr sz="1200">
              <a:solidFill>
                <a:srgbClr val="FFFFFF"/>
              </a:solidFill>
            </a:endParaRPr>
          </a:p>
          <a:p>
            <a:pPr indent="-304800" lvl="1" marL="914400" rtl="0" algn="l">
              <a:lnSpc>
                <a:spcPct val="115000"/>
              </a:lnSpc>
              <a:spcBef>
                <a:spcPts val="0"/>
              </a:spcBef>
              <a:spcAft>
                <a:spcPts val="0"/>
              </a:spcAft>
              <a:buClr>
                <a:srgbClr val="FFFFFF"/>
              </a:buClr>
              <a:buSzPts val="1200"/>
              <a:buChar char="○"/>
            </a:pPr>
            <a:r>
              <a:rPr lang="en" sz="1200">
                <a:solidFill>
                  <a:srgbClr val="FFFFFF"/>
                </a:solidFill>
              </a:rPr>
              <a:t>Got her doctoral degree from University of Indiana in 1965 </a:t>
            </a:r>
            <a:endParaRPr sz="1200">
              <a:solidFill>
                <a:srgbClr val="FFFFFF"/>
              </a:solidFill>
            </a:endParaRPr>
          </a:p>
          <a:p>
            <a:pPr indent="0" lvl="0" marL="457200" rtl="0" algn="l">
              <a:lnSpc>
                <a:spcPct val="115000"/>
              </a:lnSpc>
              <a:spcBef>
                <a:spcPts val="0"/>
              </a:spcBef>
              <a:spcAft>
                <a:spcPts val="0"/>
              </a:spcAft>
              <a:buClr>
                <a:schemeClr val="dk1"/>
              </a:buClr>
              <a:buSzPts val="1100"/>
              <a:buFont typeface="Arial"/>
              <a:buNone/>
            </a:pPr>
            <a:r>
              <a:t/>
            </a:r>
            <a:endParaRPr sz="1200">
              <a:solidFill>
                <a:srgbClr val="FFFFFF"/>
              </a:solidFill>
            </a:endParaRPr>
          </a:p>
          <a:p>
            <a:pPr indent="0" lvl="0" marL="0" rtl="0" algn="l">
              <a:spcBef>
                <a:spcPts val="600"/>
              </a:spcBef>
              <a:spcAft>
                <a:spcPts val="0"/>
              </a:spcAft>
              <a:buNone/>
            </a:pPr>
            <a:r>
              <a:t/>
            </a:r>
            <a:endParaRPr sz="1200">
              <a:solidFill>
                <a:srgbClr val="FFFFFF"/>
              </a:solidFill>
            </a:endParaRPr>
          </a:p>
        </p:txBody>
      </p:sp>
      <p:sp>
        <p:nvSpPr>
          <p:cNvPr id="76" name="Google Shape;76;p14"/>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0" st="0"/>
                                            </p:txEl>
                                          </p:spTgt>
                                        </p:tgtEl>
                                        <p:attrNameLst>
                                          <p:attrName>style.visibility</p:attrName>
                                        </p:attrNameLst>
                                      </p:cBhvr>
                                      <p:to>
                                        <p:strVal val="visible"/>
                                      </p:to>
                                    </p:set>
                                    <p:anim calcmode="lin" valueType="num">
                                      <p:cBhvr additive="base">
                                        <p:cTn dur="1000"/>
                                        <p:tgtEl>
                                          <p:spTgt spid="7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1" st="1"/>
                                            </p:txEl>
                                          </p:spTgt>
                                        </p:tgtEl>
                                        <p:attrNameLst>
                                          <p:attrName>style.visibility</p:attrName>
                                        </p:attrNameLst>
                                      </p:cBhvr>
                                      <p:to>
                                        <p:strVal val="visible"/>
                                      </p:to>
                                    </p:set>
                                    <p:anim calcmode="lin" valueType="num">
                                      <p:cBhvr additive="base">
                                        <p:cTn dur="1000"/>
                                        <p:tgtEl>
                                          <p:spTgt spid="7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2" st="2"/>
                                            </p:txEl>
                                          </p:spTgt>
                                        </p:tgtEl>
                                        <p:attrNameLst>
                                          <p:attrName>style.visibility</p:attrName>
                                        </p:attrNameLst>
                                      </p:cBhvr>
                                      <p:to>
                                        <p:strVal val="visible"/>
                                      </p:to>
                                    </p:set>
                                    <p:anim calcmode="lin" valueType="num">
                                      <p:cBhvr additive="base">
                                        <p:cTn dur="1000"/>
                                        <p:tgtEl>
                                          <p:spTgt spid="7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3" st="3"/>
                                            </p:txEl>
                                          </p:spTgt>
                                        </p:tgtEl>
                                        <p:attrNameLst>
                                          <p:attrName>style.visibility</p:attrName>
                                        </p:attrNameLst>
                                      </p:cBhvr>
                                      <p:to>
                                        <p:strVal val="visible"/>
                                      </p:to>
                                    </p:set>
                                    <p:anim calcmode="lin" valueType="num">
                                      <p:cBhvr additive="base">
                                        <p:cTn dur="1000"/>
                                        <p:tgtEl>
                                          <p:spTgt spid="75">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4" st="4"/>
                                            </p:txEl>
                                          </p:spTgt>
                                        </p:tgtEl>
                                        <p:attrNameLst>
                                          <p:attrName>style.visibility</p:attrName>
                                        </p:attrNameLst>
                                      </p:cBhvr>
                                      <p:to>
                                        <p:strVal val="visible"/>
                                      </p:to>
                                    </p:set>
                                    <p:anim calcmode="lin" valueType="num">
                                      <p:cBhvr additive="base">
                                        <p:cTn dur="1000"/>
                                        <p:tgtEl>
                                          <p:spTgt spid="75">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5" st="5"/>
                                            </p:txEl>
                                          </p:spTgt>
                                        </p:tgtEl>
                                        <p:attrNameLst>
                                          <p:attrName>style.visibility</p:attrName>
                                        </p:attrNameLst>
                                      </p:cBhvr>
                                      <p:to>
                                        <p:strVal val="visible"/>
                                      </p:to>
                                    </p:set>
                                    <p:anim calcmode="lin" valueType="num">
                                      <p:cBhvr additive="base">
                                        <p:cTn dur="1000"/>
                                        <p:tgtEl>
                                          <p:spTgt spid="75">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6" st="6"/>
                                            </p:txEl>
                                          </p:spTgt>
                                        </p:tgtEl>
                                        <p:attrNameLst>
                                          <p:attrName>style.visibility</p:attrName>
                                        </p:attrNameLst>
                                      </p:cBhvr>
                                      <p:to>
                                        <p:strVal val="visible"/>
                                      </p:to>
                                    </p:set>
                                    <p:anim calcmode="lin" valueType="num">
                                      <p:cBhvr additive="base">
                                        <p:cTn dur="1000"/>
                                        <p:tgtEl>
                                          <p:spTgt spid="75">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7" st="7"/>
                                            </p:txEl>
                                          </p:spTgt>
                                        </p:tgtEl>
                                        <p:attrNameLst>
                                          <p:attrName>style.visibility</p:attrName>
                                        </p:attrNameLst>
                                      </p:cBhvr>
                                      <p:to>
                                        <p:strVal val="visible"/>
                                      </p:to>
                                    </p:set>
                                    <p:anim calcmode="lin" valueType="num">
                                      <p:cBhvr additive="base">
                                        <p:cTn dur="1000"/>
                                        <p:tgtEl>
                                          <p:spTgt spid="75">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8" st="8"/>
                                            </p:txEl>
                                          </p:spTgt>
                                        </p:tgtEl>
                                        <p:attrNameLst>
                                          <p:attrName>style.visibility</p:attrName>
                                        </p:attrNameLst>
                                      </p:cBhvr>
                                      <p:to>
                                        <p:strVal val="visible"/>
                                      </p:to>
                                    </p:set>
                                    <p:anim calcmode="lin" valueType="num">
                                      <p:cBhvr additive="base">
                                        <p:cTn dur="1000"/>
                                        <p:tgtEl>
                                          <p:spTgt spid="75">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9" st="9"/>
                                            </p:txEl>
                                          </p:spTgt>
                                        </p:tgtEl>
                                        <p:attrNameLst>
                                          <p:attrName>style.visibility</p:attrName>
                                        </p:attrNameLst>
                                      </p:cBhvr>
                                      <p:to>
                                        <p:strVal val="visible"/>
                                      </p:to>
                                    </p:set>
                                    <p:anim calcmode="lin" valueType="num">
                                      <p:cBhvr additive="base">
                                        <p:cTn dur="1000"/>
                                        <p:tgtEl>
                                          <p:spTgt spid="75">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10" st="10"/>
                                            </p:txEl>
                                          </p:spTgt>
                                        </p:tgtEl>
                                        <p:attrNameLst>
                                          <p:attrName>style.visibility</p:attrName>
                                        </p:attrNameLst>
                                      </p:cBhvr>
                                      <p:to>
                                        <p:strVal val="visible"/>
                                      </p:to>
                                    </p:set>
                                    <p:anim calcmode="lin" valueType="num">
                                      <p:cBhvr additive="base">
                                        <p:cTn dur="1000"/>
                                        <p:tgtEl>
                                          <p:spTgt spid="75">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11" st="11"/>
                                            </p:txEl>
                                          </p:spTgt>
                                        </p:tgtEl>
                                        <p:attrNameLst>
                                          <p:attrName>style.visibility</p:attrName>
                                        </p:attrNameLst>
                                      </p:cBhvr>
                                      <p:to>
                                        <p:strVal val="visible"/>
                                      </p:to>
                                    </p:set>
                                    <p:anim calcmode="lin" valueType="num">
                                      <p:cBhvr additive="base">
                                        <p:cTn dur="1000"/>
                                        <p:tgtEl>
                                          <p:spTgt spid="75">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5">
                                            <p:txEl>
                                              <p:pRg end="12" st="12"/>
                                            </p:txEl>
                                          </p:spTgt>
                                        </p:tgtEl>
                                        <p:attrNameLst>
                                          <p:attrName>style.visibility</p:attrName>
                                        </p:attrNameLst>
                                      </p:cBhvr>
                                      <p:to>
                                        <p:strVal val="visible"/>
                                      </p:to>
                                    </p:set>
                                    <p:anim calcmode="lin" valueType="num">
                                      <p:cBhvr additive="base">
                                        <p:cTn dur="1000"/>
                                        <p:tgtEl>
                                          <p:spTgt spid="75">
                                            <p:txEl>
                                              <p:pRg end="12" st="1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80" name="Shape 80"/>
        <p:cNvGrpSpPr/>
        <p:nvPr/>
      </p:nvGrpSpPr>
      <p:grpSpPr>
        <a:xfrm>
          <a:off x="0" y="0"/>
          <a:ext cx="0" cy="0"/>
          <a:chOff x="0" y="0"/>
          <a:chExt cx="0" cy="0"/>
        </a:xfrm>
      </p:grpSpPr>
      <p:sp>
        <p:nvSpPr>
          <p:cNvPr id="81" name="Google Shape;81;p15"/>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ibre Baskerville"/>
                <a:ea typeface="Libre Baskerville"/>
                <a:cs typeface="Libre Baskerville"/>
                <a:sym typeface="Libre Baskerville"/>
              </a:rPr>
              <a:t>What Is Underwater Archaeology? </a:t>
            </a:r>
            <a:endParaRPr sz="2000">
              <a:latin typeface="Libre Baskerville"/>
              <a:ea typeface="Libre Baskerville"/>
              <a:cs typeface="Libre Baskerville"/>
              <a:sym typeface="Libre Baskerville"/>
            </a:endParaRPr>
          </a:p>
        </p:txBody>
      </p:sp>
      <p:sp>
        <p:nvSpPr>
          <p:cNvPr id="82" name="Google Shape;82;p15"/>
          <p:cNvSpPr txBox="1"/>
          <p:nvPr>
            <p:ph idx="1" type="body"/>
          </p:nvPr>
        </p:nvSpPr>
        <p:spPr>
          <a:xfrm>
            <a:off x="406975" y="1456250"/>
            <a:ext cx="6752700" cy="3188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sz="1700"/>
          </a:p>
          <a:p>
            <a:pPr indent="0" lvl="0" marL="0" rtl="0" algn="l">
              <a:spcBef>
                <a:spcPts val="600"/>
              </a:spcBef>
              <a:spcAft>
                <a:spcPts val="0"/>
              </a:spcAft>
              <a:buNone/>
            </a:pPr>
            <a:r>
              <a:rPr lang="en" sz="1700"/>
              <a:t>D</a:t>
            </a:r>
            <a:r>
              <a:rPr lang="en" sz="1700"/>
              <a:t>efined as “</a:t>
            </a:r>
            <a:r>
              <a:rPr lang="en" sz="1700">
                <a:solidFill>
                  <a:srgbClr val="FFFFFF"/>
                </a:solidFill>
              </a:rPr>
              <a:t>recovery of information from submerged artifacts and underwater sites for the interpretation of past human cultures” (NPAFC,2020). </a:t>
            </a:r>
            <a:endParaRPr sz="1700">
              <a:solidFill>
                <a:srgbClr val="FFFFFF"/>
              </a:solidFill>
            </a:endParaRPr>
          </a:p>
          <a:p>
            <a:pPr indent="0" lvl="0" marL="0" rtl="0" algn="l">
              <a:spcBef>
                <a:spcPts val="600"/>
              </a:spcBef>
              <a:spcAft>
                <a:spcPts val="0"/>
              </a:spcAft>
              <a:buNone/>
            </a:pPr>
            <a:r>
              <a:t/>
            </a:r>
            <a:endParaRPr sz="1700">
              <a:solidFill>
                <a:srgbClr val="FFFFFF"/>
              </a:solidFill>
            </a:endParaRPr>
          </a:p>
          <a:p>
            <a:pPr indent="0" lvl="0" marL="0" rtl="0" algn="l">
              <a:spcBef>
                <a:spcPts val="600"/>
              </a:spcBef>
              <a:spcAft>
                <a:spcPts val="0"/>
              </a:spcAft>
              <a:buNone/>
            </a:pPr>
            <a:r>
              <a:t/>
            </a:r>
            <a:endParaRPr sz="1700">
              <a:solidFill>
                <a:srgbClr val="FFFFFF"/>
              </a:solidFill>
            </a:endParaRPr>
          </a:p>
          <a:p>
            <a:pPr indent="0" lvl="0" marL="0" rtl="0" algn="l">
              <a:spcBef>
                <a:spcPts val="600"/>
              </a:spcBef>
              <a:spcAft>
                <a:spcPts val="0"/>
              </a:spcAft>
              <a:buNone/>
            </a:pPr>
            <a:r>
              <a:rPr lang="en" sz="1700">
                <a:solidFill>
                  <a:srgbClr val="FFFFFF"/>
                </a:solidFill>
              </a:rPr>
              <a:t>Is a processed system of documentation and recovering of lost objects and artifacts that are found in bodies of water. </a:t>
            </a:r>
            <a:endParaRPr sz="1700">
              <a:solidFill>
                <a:srgbClr val="FFFFFF"/>
              </a:solidFill>
            </a:endParaRPr>
          </a:p>
          <a:p>
            <a:pPr indent="0" lvl="0" marL="457200" rtl="0" algn="l">
              <a:spcBef>
                <a:spcPts val="600"/>
              </a:spcBef>
              <a:spcAft>
                <a:spcPts val="0"/>
              </a:spcAft>
              <a:buNone/>
            </a:pPr>
            <a:r>
              <a:t/>
            </a:r>
            <a:endParaRPr sz="1700">
              <a:solidFill>
                <a:srgbClr val="FFFFFF"/>
              </a:solidFill>
            </a:endParaRPr>
          </a:p>
          <a:p>
            <a:pPr indent="0" lvl="0" marL="457200" rtl="0" algn="l">
              <a:spcBef>
                <a:spcPts val="600"/>
              </a:spcBef>
              <a:spcAft>
                <a:spcPts val="0"/>
              </a:spcAft>
              <a:buNone/>
            </a:pPr>
            <a:r>
              <a:t/>
            </a:r>
            <a:endParaRPr sz="1700">
              <a:solidFill>
                <a:srgbClr val="FFFFFF"/>
              </a:solidFill>
            </a:endParaRPr>
          </a:p>
          <a:p>
            <a:pPr indent="0" lvl="0" marL="914400" rtl="0" algn="l">
              <a:spcBef>
                <a:spcPts val="600"/>
              </a:spcBef>
              <a:spcAft>
                <a:spcPts val="0"/>
              </a:spcAft>
              <a:buNone/>
            </a:pPr>
            <a:r>
              <a:t/>
            </a:r>
            <a:endParaRPr sz="1200">
              <a:solidFill>
                <a:srgbClr val="FFFFFF"/>
              </a:solidFill>
            </a:endParaRPr>
          </a:p>
          <a:p>
            <a:pPr indent="0" lvl="0" marL="457200" rtl="0" algn="l">
              <a:spcBef>
                <a:spcPts val="600"/>
              </a:spcBef>
              <a:spcAft>
                <a:spcPts val="0"/>
              </a:spcAft>
              <a:buNone/>
            </a:pPr>
            <a:r>
              <a:t/>
            </a:r>
            <a:endParaRPr sz="1200">
              <a:solidFill>
                <a:srgbClr val="FFFFFF"/>
              </a:solidFill>
            </a:endParaRPr>
          </a:p>
        </p:txBody>
      </p:sp>
      <p:sp>
        <p:nvSpPr>
          <p:cNvPr id="83" name="Google Shape;83;p15"/>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84" name="Google Shape;84;p15"/>
          <p:cNvPicPr preferRelativeResize="0"/>
          <p:nvPr/>
        </p:nvPicPr>
        <p:blipFill rotWithShape="1">
          <a:blip r:embed="rId3">
            <a:alphaModFix/>
          </a:blip>
          <a:srcRect b="25733" l="22736" r="43747" t="17081"/>
          <a:stretch/>
        </p:blipFill>
        <p:spPr>
          <a:xfrm>
            <a:off x="7432925" y="2333238"/>
            <a:ext cx="1494951" cy="1434724"/>
          </a:xfrm>
          <a:prstGeom prst="rect">
            <a:avLst/>
          </a:prstGeom>
          <a:noFill/>
          <a:ln>
            <a:noFill/>
          </a:ln>
        </p:spPr>
      </p:pic>
      <p:sp>
        <p:nvSpPr>
          <p:cNvPr id="85" name="Google Shape;85;p15"/>
          <p:cNvSpPr txBox="1"/>
          <p:nvPr/>
        </p:nvSpPr>
        <p:spPr>
          <a:xfrm>
            <a:off x="7524175" y="3836700"/>
            <a:ext cx="162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FFFFFF"/>
                </a:solidFill>
                <a:latin typeface="Libre Baskerville"/>
                <a:ea typeface="Libre Baskerville"/>
                <a:cs typeface="Libre Baskerville"/>
                <a:sym typeface="Libre Baskerville"/>
              </a:rPr>
              <a:t>ROV H</a:t>
            </a:r>
            <a:r>
              <a:rPr lang="en" sz="1100">
                <a:solidFill>
                  <a:srgbClr val="FFFFFF"/>
                </a:solidFill>
                <a:latin typeface="Libre Baskerville"/>
                <a:ea typeface="Libre Baskerville"/>
                <a:cs typeface="Libre Baskerville"/>
                <a:sym typeface="Libre Baskerville"/>
              </a:rPr>
              <a:t>ercules</a:t>
            </a:r>
            <a:r>
              <a:rPr lang="en">
                <a:latin typeface="Libre Baskerville"/>
                <a:ea typeface="Libre Baskerville"/>
                <a:cs typeface="Libre Baskerville"/>
                <a:sym typeface="Libre Baskerville"/>
              </a:rPr>
              <a:t> </a:t>
            </a:r>
            <a:endParaRPr>
              <a:latin typeface="Libre Baskerville"/>
              <a:ea typeface="Libre Baskerville"/>
              <a:cs typeface="Libre Baskerville"/>
              <a:sym typeface="Libre Baskervil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0" st="0"/>
                                            </p:txEl>
                                          </p:spTgt>
                                        </p:tgtEl>
                                        <p:attrNameLst>
                                          <p:attrName>style.visibility</p:attrName>
                                        </p:attrNameLst>
                                      </p:cBhvr>
                                      <p:to>
                                        <p:strVal val="visible"/>
                                      </p:to>
                                    </p:set>
                                    <p:anim calcmode="lin" valueType="num">
                                      <p:cBhvr additive="base">
                                        <p:cTn dur="1000"/>
                                        <p:tgtEl>
                                          <p:spTgt spid="8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1" st="1"/>
                                            </p:txEl>
                                          </p:spTgt>
                                        </p:tgtEl>
                                        <p:attrNameLst>
                                          <p:attrName>style.visibility</p:attrName>
                                        </p:attrNameLst>
                                      </p:cBhvr>
                                      <p:to>
                                        <p:strVal val="visible"/>
                                      </p:to>
                                    </p:set>
                                    <p:anim calcmode="lin" valueType="num">
                                      <p:cBhvr additive="base">
                                        <p:cTn dur="1000"/>
                                        <p:tgtEl>
                                          <p:spTgt spid="8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2" st="2"/>
                                            </p:txEl>
                                          </p:spTgt>
                                        </p:tgtEl>
                                        <p:attrNameLst>
                                          <p:attrName>style.visibility</p:attrName>
                                        </p:attrNameLst>
                                      </p:cBhvr>
                                      <p:to>
                                        <p:strVal val="visible"/>
                                      </p:to>
                                    </p:set>
                                    <p:anim calcmode="lin" valueType="num">
                                      <p:cBhvr additive="base">
                                        <p:cTn dur="1000"/>
                                        <p:tgtEl>
                                          <p:spTgt spid="8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3" st="3"/>
                                            </p:txEl>
                                          </p:spTgt>
                                        </p:tgtEl>
                                        <p:attrNameLst>
                                          <p:attrName>style.visibility</p:attrName>
                                        </p:attrNameLst>
                                      </p:cBhvr>
                                      <p:to>
                                        <p:strVal val="visible"/>
                                      </p:to>
                                    </p:set>
                                    <p:anim calcmode="lin" valueType="num">
                                      <p:cBhvr additive="base">
                                        <p:cTn dur="1000"/>
                                        <p:tgtEl>
                                          <p:spTgt spid="82">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4" st="4"/>
                                            </p:txEl>
                                          </p:spTgt>
                                        </p:tgtEl>
                                        <p:attrNameLst>
                                          <p:attrName>style.visibility</p:attrName>
                                        </p:attrNameLst>
                                      </p:cBhvr>
                                      <p:to>
                                        <p:strVal val="visible"/>
                                      </p:to>
                                    </p:set>
                                    <p:anim calcmode="lin" valueType="num">
                                      <p:cBhvr additive="base">
                                        <p:cTn dur="1000"/>
                                        <p:tgtEl>
                                          <p:spTgt spid="82">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5" st="5"/>
                                            </p:txEl>
                                          </p:spTgt>
                                        </p:tgtEl>
                                        <p:attrNameLst>
                                          <p:attrName>style.visibility</p:attrName>
                                        </p:attrNameLst>
                                      </p:cBhvr>
                                      <p:to>
                                        <p:strVal val="visible"/>
                                      </p:to>
                                    </p:set>
                                    <p:anim calcmode="lin" valueType="num">
                                      <p:cBhvr additive="base">
                                        <p:cTn dur="1000"/>
                                        <p:tgtEl>
                                          <p:spTgt spid="82">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6" st="6"/>
                                            </p:txEl>
                                          </p:spTgt>
                                        </p:tgtEl>
                                        <p:attrNameLst>
                                          <p:attrName>style.visibility</p:attrName>
                                        </p:attrNameLst>
                                      </p:cBhvr>
                                      <p:to>
                                        <p:strVal val="visible"/>
                                      </p:to>
                                    </p:set>
                                    <p:anim calcmode="lin" valueType="num">
                                      <p:cBhvr additive="base">
                                        <p:cTn dur="1000"/>
                                        <p:tgtEl>
                                          <p:spTgt spid="82">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7" st="7"/>
                                            </p:txEl>
                                          </p:spTgt>
                                        </p:tgtEl>
                                        <p:attrNameLst>
                                          <p:attrName>style.visibility</p:attrName>
                                        </p:attrNameLst>
                                      </p:cBhvr>
                                      <p:to>
                                        <p:strVal val="visible"/>
                                      </p:to>
                                    </p:set>
                                    <p:anim calcmode="lin" valueType="num">
                                      <p:cBhvr additive="base">
                                        <p:cTn dur="1000"/>
                                        <p:tgtEl>
                                          <p:spTgt spid="82">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82">
                                            <p:txEl>
                                              <p:pRg end="8" st="8"/>
                                            </p:txEl>
                                          </p:spTgt>
                                        </p:tgtEl>
                                        <p:attrNameLst>
                                          <p:attrName>style.visibility</p:attrName>
                                        </p:attrNameLst>
                                      </p:cBhvr>
                                      <p:to>
                                        <p:strVal val="visible"/>
                                      </p:to>
                                    </p:set>
                                    <p:anim calcmode="lin" valueType="num">
                                      <p:cBhvr additive="base">
                                        <p:cTn dur="1000"/>
                                        <p:tgtEl>
                                          <p:spTgt spid="82">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89" name="Shape 89"/>
        <p:cNvGrpSpPr/>
        <p:nvPr/>
      </p:nvGrpSpPr>
      <p:grpSpPr>
        <a:xfrm>
          <a:off x="0" y="0"/>
          <a:ext cx="0" cy="0"/>
          <a:chOff x="0" y="0"/>
          <a:chExt cx="0" cy="0"/>
        </a:xfrm>
      </p:grpSpPr>
      <p:sp>
        <p:nvSpPr>
          <p:cNvPr id="90" name="Google Shape;90;p16"/>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latin typeface="Libre Baskerville"/>
                <a:ea typeface="Libre Baskerville"/>
                <a:cs typeface="Libre Baskerville"/>
                <a:sym typeface="Libre Baskerville"/>
              </a:rPr>
              <a:t>Diving into Underwater </a:t>
            </a:r>
            <a:r>
              <a:rPr lang="en" sz="2300">
                <a:latin typeface="Libre Baskerville"/>
                <a:ea typeface="Libre Baskerville"/>
                <a:cs typeface="Libre Baskerville"/>
                <a:sym typeface="Libre Baskerville"/>
              </a:rPr>
              <a:t>Archaeology</a:t>
            </a:r>
            <a:r>
              <a:rPr lang="en" sz="2300">
                <a:latin typeface="Libre Baskerville"/>
                <a:ea typeface="Libre Baskerville"/>
                <a:cs typeface="Libre Baskerville"/>
                <a:sym typeface="Libre Baskerville"/>
              </a:rPr>
              <a:t>  </a:t>
            </a:r>
            <a:endParaRPr sz="2300">
              <a:latin typeface="Libre Baskerville"/>
              <a:ea typeface="Libre Baskerville"/>
              <a:cs typeface="Libre Baskerville"/>
              <a:sym typeface="Libre Baskerville"/>
            </a:endParaRPr>
          </a:p>
        </p:txBody>
      </p:sp>
      <p:sp>
        <p:nvSpPr>
          <p:cNvPr id="91" name="Google Shape;91;p16"/>
          <p:cNvSpPr txBox="1"/>
          <p:nvPr>
            <p:ph idx="1" type="body"/>
          </p:nvPr>
        </p:nvSpPr>
        <p:spPr>
          <a:xfrm>
            <a:off x="515200" y="1431300"/>
            <a:ext cx="5252400" cy="3188700"/>
          </a:xfrm>
          <a:prstGeom prst="rect">
            <a:avLst/>
          </a:prstGeom>
          <a:ln>
            <a:noFill/>
          </a:ln>
        </p:spPr>
        <p:txBody>
          <a:bodyPr anchorCtr="0" anchor="t" bIns="91425" lIns="91425" spcFirstLastPara="1" rIns="91425" wrap="square" tIns="91425">
            <a:noAutofit/>
          </a:bodyPr>
          <a:lstStyle/>
          <a:p>
            <a:pPr indent="0" lvl="0" marL="0" rtl="0" algn="l">
              <a:spcBef>
                <a:spcPts val="600"/>
              </a:spcBef>
              <a:spcAft>
                <a:spcPts val="0"/>
              </a:spcAft>
              <a:buNone/>
            </a:pPr>
            <a:r>
              <a:rPr lang="en" sz="1400"/>
              <a:t>In early 1960s, this field was still in its learning stages and male do</a:t>
            </a:r>
            <a:r>
              <a:rPr lang="en" sz="1200"/>
              <a:t>minated. </a:t>
            </a:r>
            <a:endParaRPr sz="1200"/>
          </a:p>
          <a:p>
            <a:pPr indent="-304800" lvl="0" marL="1371600" rtl="0" algn="l">
              <a:spcBef>
                <a:spcPts val="600"/>
              </a:spcBef>
              <a:spcAft>
                <a:spcPts val="0"/>
              </a:spcAft>
              <a:buSzPts val="1200"/>
              <a:buChar char="●"/>
            </a:pPr>
            <a:r>
              <a:rPr lang="en" sz="1200"/>
              <a:t>worked closely with </a:t>
            </a:r>
            <a:r>
              <a:rPr lang="en" sz="1200">
                <a:solidFill>
                  <a:srgbClr val="FFFFFF"/>
                </a:solidFill>
              </a:rPr>
              <a:t>Jacques-Yves Cousteau and</a:t>
            </a:r>
            <a:r>
              <a:rPr lang="en" sz="1200">
                <a:solidFill>
                  <a:srgbClr val="FFFFFF"/>
                </a:solidFill>
              </a:rPr>
              <a:t> h</a:t>
            </a:r>
            <a:r>
              <a:rPr lang="en" sz="1200">
                <a:solidFill>
                  <a:srgbClr val="FFFFFF"/>
                </a:solidFill>
              </a:rPr>
              <a:t>is team on two ancient roman shipwrecks </a:t>
            </a:r>
            <a:endParaRPr sz="1200">
              <a:solidFill>
                <a:srgbClr val="FFFFFF"/>
              </a:solidFill>
            </a:endParaRPr>
          </a:p>
          <a:p>
            <a:pPr indent="0" lvl="0" marL="0" rtl="0" algn="l">
              <a:spcBef>
                <a:spcPts val="600"/>
              </a:spcBef>
              <a:spcAft>
                <a:spcPts val="0"/>
              </a:spcAft>
              <a:buNone/>
            </a:pPr>
            <a:r>
              <a:t/>
            </a:r>
            <a:endParaRPr sz="1200">
              <a:solidFill>
                <a:srgbClr val="FFFFFF"/>
              </a:solidFill>
            </a:endParaRPr>
          </a:p>
          <a:p>
            <a:pPr indent="-304800" lvl="0" marL="1371600" rtl="0" algn="l">
              <a:lnSpc>
                <a:spcPct val="115000"/>
              </a:lnSpc>
              <a:spcBef>
                <a:spcPts val="0"/>
              </a:spcBef>
              <a:spcAft>
                <a:spcPts val="0"/>
              </a:spcAft>
              <a:buClr>
                <a:srgbClr val="FFFFFF"/>
              </a:buClr>
              <a:buSzPts val="1200"/>
              <a:buChar char="▪"/>
            </a:pPr>
            <a:r>
              <a:rPr lang="en" sz="1200"/>
              <a:t>1961-1962: </a:t>
            </a:r>
            <a:r>
              <a:rPr lang="en" sz="1200">
                <a:solidFill>
                  <a:srgbClr val="FFFFFF"/>
                </a:solidFill>
              </a:rPr>
              <a:t>She was a diver for National Geographic Society &amp; University of Pennsylvania </a:t>
            </a:r>
            <a:endParaRPr sz="1200">
              <a:solidFill>
                <a:srgbClr val="FFFFFF"/>
              </a:solidFill>
            </a:endParaRPr>
          </a:p>
          <a:p>
            <a:pPr indent="0" lvl="0" marL="1371600" rtl="0" algn="l">
              <a:lnSpc>
                <a:spcPct val="115000"/>
              </a:lnSpc>
              <a:spcBef>
                <a:spcPts val="0"/>
              </a:spcBef>
              <a:spcAft>
                <a:spcPts val="0"/>
              </a:spcAft>
              <a:buNone/>
            </a:pPr>
            <a:r>
              <a:rPr lang="en" sz="1200">
                <a:solidFill>
                  <a:srgbClr val="FFFFFF"/>
                </a:solidFill>
              </a:rPr>
              <a:t> </a:t>
            </a:r>
            <a:endParaRPr sz="1200">
              <a:solidFill>
                <a:srgbClr val="FFFFFF"/>
              </a:solidFill>
            </a:endParaRPr>
          </a:p>
          <a:p>
            <a:pPr indent="-304800" lvl="0" marL="1371600" rtl="0" algn="l">
              <a:lnSpc>
                <a:spcPct val="115000"/>
              </a:lnSpc>
              <a:spcBef>
                <a:spcPts val="0"/>
              </a:spcBef>
              <a:spcAft>
                <a:spcPts val="0"/>
              </a:spcAft>
              <a:buClr>
                <a:srgbClr val="FFFFFF"/>
              </a:buClr>
              <a:buSzPts val="1200"/>
              <a:buChar char="▪"/>
            </a:pPr>
            <a:r>
              <a:rPr lang="en" sz="1200"/>
              <a:t>1963: </a:t>
            </a:r>
            <a:r>
              <a:rPr lang="en" sz="1200">
                <a:solidFill>
                  <a:srgbClr val="FFFFFF"/>
                </a:solidFill>
              </a:rPr>
              <a:t>She did sponsored work by University of Chicago &amp; Indiana University </a:t>
            </a:r>
            <a:endParaRPr sz="1200">
              <a:solidFill>
                <a:srgbClr val="FFFFFF"/>
              </a:solidFill>
            </a:endParaRPr>
          </a:p>
          <a:p>
            <a:pPr indent="0" lvl="0" marL="1371600" rtl="0" algn="l">
              <a:lnSpc>
                <a:spcPct val="115000"/>
              </a:lnSpc>
              <a:spcBef>
                <a:spcPts val="0"/>
              </a:spcBef>
              <a:spcAft>
                <a:spcPts val="0"/>
              </a:spcAft>
              <a:buNone/>
            </a:pPr>
            <a:r>
              <a:t/>
            </a:r>
            <a:endParaRPr sz="1200">
              <a:solidFill>
                <a:srgbClr val="FFFFFF"/>
              </a:solidFill>
            </a:endParaRPr>
          </a:p>
          <a:p>
            <a:pPr indent="-304800" lvl="0" marL="1371600" rtl="0" algn="l">
              <a:lnSpc>
                <a:spcPct val="115000"/>
              </a:lnSpc>
              <a:spcBef>
                <a:spcPts val="0"/>
              </a:spcBef>
              <a:spcAft>
                <a:spcPts val="0"/>
              </a:spcAft>
              <a:buClr>
                <a:srgbClr val="FFFFFF"/>
              </a:buClr>
              <a:buSzPts val="1200"/>
              <a:buChar char="●"/>
            </a:pPr>
            <a:r>
              <a:rPr lang="en" sz="1200">
                <a:solidFill>
                  <a:srgbClr val="FFFFFF"/>
                </a:solidFill>
              </a:rPr>
              <a:t>worked as a photographer for land excavations </a:t>
            </a:r>
            <a:r>
              <a:rPr lang="en" sz="1200">
                <a:solidFill>
                  <a:srgbClr val="FFFFFF"/>
                </a:solidFill>
              </a:rPr>
              <a:t>At the American Academy of Rome</a:t>
            </a:r>
            <a:endParaRPr sz="1200">
              <a:solidFill>
                <a:srgbClr val="FFFFFF"/>
              </a:solidFill>
            </a:endParaRPr>
          </a:p>
          <a:p>
            <a:pPr indent="0" lvl="0" marL="0" rtl="0" algn="l">
              <a:spcBef>
                <a:spcPts val="600"/>
              </a:spcBef>
              <a:spcAft>
                <a:spcPts val="0"/>
              </a:spcAft>
              <a:buNone/>
            </a:pPr>
            <a:r>
              <a:t/>
            </a:r>
            <a:endParaRPr sz="800"/>
          </a:p>
        </p:txBody>
      </p:sp>
      <p:sp>
        <p:nvSpPr>
          <p:cNvPr id="92" name="Google Shape;92;p16"/>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93" name="Google Shape;93;p16"/>
          <p:cNvPicPr preferRelativeResize="0"/>
          <p:nvPr/>
        </p:nvPicPr>
        <p:blipFill rotWithShape="1">
          <a:blip r:embed="rId3">
            <a:alphaModFix/>
          </a:blip>
          <a:srcRect b="13845" l="0" r="0" t="0"/>
          <a:stretch/>
        </p:blipFill>
        <p:spPr>
          <a:xfrm>
            <a:off x="6504225" y="1586288"/>
            <a:ext cx="1538250" cy="1970925"/>
          </a:xfrm>
          <a:prstGeom prst="rect">
            <a:avLst/>
          </a:prstGeom>
          <a:noFill/>
          <a:ln>
            <a:noFill/>
          </a:ln>
        </p:spPr>
      </p:pic>
      <p:pic>
        <p:nvPicPr>
          <p:cNvPr id="94" name="Google Shape;94;p16"/>
          <p:cNvPicPr preferRelativeResize="0"/>
          <p:nvPr/>
        </p:nvPicPr>
        <p:blipFill>
          <a:blip r:embed="rId4">
            <a:alphaModFix/>
          </a:blip>
          <a:stretch>
            <a:fillRect/>
          </a:stretch>
        </p:blipFill>
        <p:spPr>
          <a:xfrm>
            <a:off x="6086050" y="3657125"/>
            <a:ext cx="2535774" cy="13018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0" st="0"/>
                                            </p:txEl>
                                          </p:spTgt>
                                        </p:tgtEl>
                                        <p:attrNameLst>
                                          <p:attrName>style.visibility</p:attrName>
                                        </p:attrNameLst>
                                      </p:cBhvr>
                                      <p:to>
                                        <p:strVal val="visible"/>
                                      </p:to>
                                    </p:set>
                                    <p:anim calcmode="lin" valueType="num">
                                      <p:cBhvr additive="base">
                                        <p:cTn dur="1000"/>
                                        <p:tgtEl>
                                          <p:spTgt spid="9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1" st="1"/>
                                            </p:txEl>
                                          </p:spTgt>
                                        </p:tgtEl>
                                        <p:attrNameLst>
                                          <p:attrName>style.visibility</p:attrName>
                                        </p:attrNameLst>
                                      </p:cBhvr>
                                      <p:to>
                                        <p:strVal val="visible"/>
                                      </p:to>
                                    </p:set>
                                    <p:anim calcmode="lin" valueType="num">
                                      <p:cBhvr additive="base">
                                        <p:cTn dur="1000"/>
                                        <p:tgtEl>
                                          <p:spTgt spid="9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2" st="2"/>
                                            </p:txEl>
                                          </p:spTgt>
                                        </p:tgtEl>
                                        <p:attrNameLst>
                                          <p:attrName>style.visibility</p:attrName>
                                        </p:attrNameLst>
                                      </p:cBhvr>
                                      <p:to>
                                        <p:strVal val="visible"/>
                                      </p:to>
                                    </p:set>
                                    <p:anim calcmode="lin" valueType="num">
                                      <p:cBhvr additive="base">
                                        <p:cTn dur="1000"/>
                                        <p:tgtEl>
                                          <p:spTgt spid="9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3" st="3"/>
                                            </p:txEl>
                                          </p:spTgt>
                                        </p:tgtEl>
                                        <p:attrNameLst>
                                          <p:attrName>style.visibility</p:attrName>
                                        </p:attrNameLst>
                                      </p:cBhvr>
                                      <p:to>
                                        <p:strVal val="visible"/>
                                      </p:to>
                                    </p:set>
                                    <p:anim calcmode="lin" valueType="num">
                                      <p:cBhvr additive="base">
                                        <p:cTn dur="1000"/>
                                        <p:tgtEl>
                                          <p:spTgt spid="91">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4" st="4"/>
                                            </p:txEl>
                                          </p:spTgt>
                                        </p:tgtEl>
                                        <p:attrNameLst>
                                          <p:attrName>style.visibility</p:attrName>
                                        </p:attrNameLst>
                                      </p:cBhvr>
                                      <p:to>
                                        <p:strVal val="visible"/>
                                      </p:to>
                                    </p:set>
                                    <p:anim calcmode="lin" valueType="num">
                                      <p:cBhvr additive="base">
                                        <p:cTn dur="1000"/>
                                        <p:tgtEl>
                                          <p:spTgt spid="91">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5" st="5"/>
                                            </p:txEl>
                                          </p:spTgt>
                                        </p:tgtEl>
                                        <p:attrNameLst>
                                          <p:attrName>style.visibility</p:attrName>
                                        </p:attrNameLst>
                                      </p:cBhvr>
                                      <p:to>
                                        <p:strVal val="visible"/>
                                      </p:to>
                                    </p:set>
                                    <p:anim calcmode="lin" valueType="num">
                                      <p:cBhvr additive="base">
                                        <p:cTn dur="1000"/>
                                        <p:tgtEl>
                                          <p:spTgt spid="91">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6" st="6"/>
                                            </p:txEl>
                                          </p:spTgt>
                                        </p:tgtEl>
                                        <p:attrNameLst>
                                          <p:attrName>style.visibility</p:attrName>
                                        </p:attrNameLst>
                                      </p:cBhvr>
                                      <p:to>
                                        <p:strVal val="visible"/>
                                      </p:to>
                                    </p:set>
                                    <p:anim calcmode="lin" valueType="num">
                                      <p:cBhvr additive="base">
                                        <p:cTn dur="1000"/>
                                        <p:tgtEl>
                                          <p:spTgt spid="91">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7" st="7"/>
                                            </p:txEl>
                                          </p:spTgt>
                                        </p:tgtEl>
                                        <p:attrNameLst>
                                          <p:attrName>style.visibility</p:attrName>
                                        </p:attrNameLst>
                                      </p:cBhvr>
                                      <p:to>
                                        <p:strVal val="visible"/>
                                      </p:to>
                                    </p:set>
                                    <p:anim calcmode="lin" valueType="num">
                                      <p:cBhvr additive="base">
                                        <p:cTn dur="1000"/>
                                        <p:tgtEl>
                                          <p:spTgt spid="91">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1">
                                            <p:txEl>
                                              <p:pRg end="8" st="8"/>
                                            </p:txEl>
                                          </p:spTgt>
                                        </p:tgtEl>
                                        <p:attrNameLst>
                                          <p:attrName>style.visibility</p:attrName>
                                        </p:attrNameLst>
                                      </p:cBhvr>
                                      <p:to>
                                        <p:strVal val="visible"/>
                                      </p:to>
                                    </p:set>
                                    <p:anim calcmode="lin" valueType="num">
                                      <p:cBhvr additive="base">
                                        <p:cTn dur="1000"/>
                                        <p:tgtEl>
                                          <p:spTgt spid="91">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98" name="Shape 98"/>
        <p:cNvGrpSpPr/>
        <p:nvPr/>
      </p:nvGrpSpPr>
      <p:grpSpPr>
        <a:xfrm>
          <a:off x="0" y="0"/>
          <a:ext cx="0" cy="0"/>
          <a:chOff x="0" y="0"/>
          <a:chExt cx="0" cy="0"/>
        </a:xfrm>
      </p:grpSpPr>
      <p:sp>
        <p:nvSpPr>
          <p:cNvPr id="99" name="Google Shape;99;p17"/>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600">
                <a:latin typeface="Libre Baskerville"/>
                <a:ea typeface="Libre Baskerville"/>
                <a:cs typeface="Libre Baskerville"/>
                <a:sym typeface="Libre Baskerville"/>
              </a:rPr>
              <a:t>Her Discoveries </a:t>
            </a:r>
            <a:endParaRPr sz="2600">
              <a:latin typeface="Libre Baskerville"/>
              <a:ea typeface="Libre Baskerville"/>
              <a:cs typeface="Libre Baskerville"/>
              <a:sym typeface="Libre Baskerville"/>
            </a:endParaRPr>
          </a:p>
        </p:txBody>
      </p:sp>
      <p:sp>
        <p:nvSpPr>
          <p:cNvPr id="100" name="Google Shape;100;p17"/>
          <p:cNvSpPr txBox="1"/>
          <p:nvPr>
            <p:ph idx="1" type="body"/>
          </p:nvPr>
        </p:nvSpPr>
        <p:spPr>
          <a:xfrm>
            <a:off x="398325" y="1258650"/>
            <a:ext cx="4045800" cy="3188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sz="1000"/>
          </a:p>
          <a:p>
            <a:pPr indent="-292100" lvl="0" marL="457200" rtl="0" algn="l">
              <a:spcBef>
                <a:spcPts val="600"/>
              </a:spcBef>
              <a:spcAft>
                <a:spcPts val="0"/>
              </a:spcAft>
              <a:buSzPts val="1000"/>
              <a:buChar char="▪"/>
            </a:pPr>
            <a:r>
              <a:rPr lang="en" sz="1000"/>
              <a:t>1964: </a:t>
            </a:r>
            <a:r>
              <a:rPr lang="en" sz="1000"/>
              <a:t>McCann was a photographer and found a submerged pier in the sea. </a:t>
            </a:r>
            <a:endParaRPr sz="1000"/>
          </a:p>
          <a:p>
            <a:pPr indent="0" lvl="0" marL="457200" rtl="0" algn="l">
              <a:spcBef>
                <a:spcPts val="600"/>
              </a:spcBef>
              <a:spcAft>
                <a:spcPts val="0"/>
              </a:spcAft>
              <a:buNone/>
            </a:pPr>
            <a:r>
              <a:t/>
            </a:r>
            <a:endParaRPr sz="1000"/>
          </a:p>
          <a:p>
            <a:pPr indent="-292100" lvl="0" marL="457200" rtl="0" algn="l">
              <a:spcBef>
                <a:spcPts val="600"/>
              </a:spcBef>
              <a:spcAft>
                <a:spcPts val="0"/>
              </a:spcAft>
              <a:buSzPts val="1000"/>
              <a:buChar char="▪"/>
            </a:pPr>
            <a:r>
              <a:rPr lang="en" sz="1000"/>
              <a:t>She found that this port had existed during the Roman Republic and was a trading port. </a:t>
            </a:r>
            <a:endParaRPr sz="1000"/>
          </a:p>
          <a:p>
            <a:pPr indent="0" lvl="0" marL="0" rtl="0" algn="l">
              <a:spcBef>
                <a:spcPts val="600"/>
              </a:spcBef>
              <a:spcAft>
                <a:spcPts val="0"/>
              </a:spcAft>
              <a:buNone/>
            </a:pPr>
            <a:r>
              <a:t/>
            </a:r>
            <a:endParaRPr sz="1000"/>
          </a:p>
          <a:p>
            <a:pPr indent="-292100" lvl="0" marL="457200" rtl="0" algn="l">
              <a:spcBef>
                <a:spcPts val="600"/>
              </a:spcBef>
              <a:spcAft>
                <a:spcPts val="0"/>
              </a:spcAft>
              <a:buSzPts val="1000"/>
              <a:buChar char="▪"/>
            </a:pPr>
            <a:r>
              <a:rPr lang="en" sz="1000"/>
              <a:t>1973 : </a:t>
            </a:r>
            <a:r>
              <a:rPr lang="en" sz="1000"/>
              <a:t>McCann and her team of divers went to Rome and collaborated with Istituto Internazionale Di Studi Liguri </a:t>
            </a:r>
            <a:endParaRPr sz="1000"/>
          </a:p>
          <a:p>
            <a:pPr indent="0" lvl="0" marL="457200" rtl="0" algn="l">
              <a:spcBef>
                <a:spcPts val="600"/>
              </a:spcBef>
              <a:spcAft>
                <a:spcPts val="0"/>
              </a:spcAft>
              <a:buNone/>
            </a:pPr>
            <a:r>
              <a:t/>
            </a:r>
            <a:endParaRPr sz="1000"/>
          </a:p>
          <a:p>
            <a:pPr indent="-292100" lvl="1" marL="914400" rtl="0" algn="l">
              <a:spcBef>
                <a:spcPts val="480"/>
              </a:spcBef>
              <a:spcAft>
                <a:spcPts val="0"/>
              </a:spcAft>
              <a:buSzPts val="1000"/>
              <a:buChar char="▫"/>
            </a:pPr>
            <a:r>
              <a:rPr lang="en" sz="1000"/>
              <a:t>Mapped and explored </a:t>
            </a:r>
            <a:r>
              <a:rPr lang="en" sz="1000"/>
              <a:t>ancient</a:t>
            </a:r>
            <a:r>
              <a:rPr lang="en" sz="1000"/>
              <a:t> harbors of Polonia and Pyrgi alone the Tuscan coast. </a:t>
            </a:r>
            <a:endParaRPr sz="1000"/>
          </a:p>
          <a:p>
            <a:pPr indent="0" lvl="0" marL="0" rtl="0" algn="l">
              <a:spcBef>
                <a:spcPts val="600"/>
              </a:spcBef>
              <a:spcAft>
                <a:spcPts val="0"/>
              </a:spcAft>
              <a:buNone/>
            </a:pPr>
            <a:r>
              <a:t/>
            </a:r>
            <a:endParaRPr sz="1000"/>
          </a:p>
          <a:p>
            <a:pPr indent="-304800" lvl="1" marL="914400" rtl="0" algn="l">
              <a:spcBef>
                <a:spcPts val="480"/>
              </a:spcBef>
              <a:spcAft>
                <a:spcPts val="0"/>
              </a:spcAft>
              <a:buSzPts val="1200"/>
              <a:buChar char="▫"/>
            </a:pPr>
            <a:r>
              <a:rPr lang="en" sz="1000"/>
              <a:t>In Pyrgi, they </a:t>
            </a:r>
            <a:r>
              <a:rPr lang="en" sz="1000"/>
              <a:t>discover ancient parts of   roman city that had been lost due to earthquakes and was submerged under water. </a:t>
            </a:r>
            <a:endParaRPr sz="1000"/>
          </a:p>
          <a:p>
            <a:pPr indent="0" lvl="0" marL="0" rtl="0" algn="l">
              <a:spcBef>
                <a:spcPts val="600"/>
              </a:spcBef>
              <a:spcAft>
                <a:spcPts val="0"/>
              </a:spcAft>
              <a:buNone/>
            </a:pPr>
            <a:r>
              <a:t/>
            </a:r>
            <a:endParaRPr sz="1000"/>
          </a:p>
        </p:txBody>
      </p:sp>
      <p:sp>
        <p:nvSpPr>
          <p:cNvPr id="101" name="Google Shape;101;p17"/>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02" name="Google Shape;102;p17"/>
          <p:cNvPicPr preferRelativeResize="0"/>
          <p:nvPr/>
        </p:nvPicPr>
        <p:blipFill>
          <a:blip r:embed="rId3">
            <a:alphaModFix/>
          </a:blip>
          <a:stretch>
            <a:fillRect/>
          </a:stretch>
        </p:blipFill>
        <p:spPr>
          <a:xfrm>
            <a:off x="5318347" y="1498650"/>
            <a:ext cx="2380443" cy="3188700"/>
          </a:xfrm>
          <a:prstGeom prst="rect">
            <a:avLst/>
          </a:prstGeom>
          <a:noFill/>
          <a:ln>
            <a:noFill/>
          </a:ln>
        </p:spPr>
      </p:pic>
      <p:sp>
        <p:nvSpPr>
          <p:cNvPr id="103" name="Google Shape;103;p17"/>
          <p:cNvSpPr txBox="1"/>
          <p:nvPr/>
        </p:nvSpPr>
        <p:spPr>
          <a:xfrm>
            <a:off x="7759750" y="4137925"/>
            <a:ext cx="1121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FFFFFF"/>
                </a:solidFill>
                <a:latin typeface="Libre Baskerville"/>
                <a:ea typeface="Libre Baskerville"/>
                <a:cs typeface="Libre Baskerville"/>
                <a:sym typeface="Libre Baskerville"/>
              </a:rPr>
              <a:t>Examples of Anne Marguerite’s </a:t>
            </a:r>
            <a:r>
              <a:rPr lang="en" sz="700">
                <a:solidFill>
                  <a:srgbClr val="FFFFFF"/>
                </a:solidFill>
                <a:latin typeface="Libre Baskerville"/>
                <a:ea typeface="Libre Baskerville"/>
                <a:cs typeface="Libre Baskerville"/>
                <a:sym typeface="Libre Baskerville"/>
              </a:rPr>
              <a:t>research</a:t>
            </a:r>
            <a:r>
              <a:rPr lang="en" sz="700">
                <a:solidFill>
                  <a:srgbClr val="FFFFFF"/>
                </a:solidFill>
                <a:latin typeface="Libre Baskerville"/>
                <a:ea typeface="Libre Baskerville"/>
                <a:cs typeface="Libre Baskerville"/>
                <a:sym typeface="Libre Baskerville"/>
              </a:rPr>
              <a:t> using the JASON </a:t>
            </a:r>
            <a:endParaRPr sz="700">
              <a:solidFill>
                <a:srgbClr val="FFFFFF"/>
              </a:solidFill>
              <a:latin typeface="Libre Baskerville"/>
              <a:ea typeface="Libre Baskerville"/>
              <a:cs typeface="Libre Baskerville"/>
              <a:sym typeface="Libre Baskervill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0" st="0"/>
                                            </p:txEl>
                                          </p:spTgt>
                                        </p:tgtEl>
                                        <p:attrNameLst>
                                          <p:attrName>style.visibility</p:attrName>
                                        </p:attrNameLst>
                                      </p:cBhvr>
                                      <p:to>
                                        <p:strVal val="visible"/>
                                      </p:to>
                                    </p:set>
                                    <p:anim calcmode="lin" valueType="num">
                                      <p:cBhvr additive="base">
                                        <p:cTn dur="1000"/>
                                        <p:tgtEl>
                                          <p:spTgt spid="10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1" st="1"/>
                                            </p:txEl>
                                          </p:spTgt>
                                        </p:tgtEl>
                                        <p:attrNameLst>
                                          <p:attrName>style.visibility</p:attrName>
                                        </p:attrNameLst>
                                      </p:cBhvr>
                                      <p:to>
                                        <p:strVal val="visible"/>
                                      </p:to>
                                    </p:set>
                                    <p:anim calcmode="lin" valueType="num">
                                      <p:cBhvr additive="base">
                                        <p:cTn dur="1000"/>
                                        <p:tgtEl>
                                          <p:spTgt spid="10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2" st="2"/>
                                            </p:txEl>
                                          </p:spTgt>
                                        </p:tgtEl>
                                        <p:attrNameLst>
                                          <p:attrName>style.visibility</p:attrName>
                                        </p:attrNameLst>
                                      </p:cBhvr>
                                      <p:to>
                                        <p:strVal val="visible"/>
                                      </p:to>
                                    </p:set>
                                    <p:anim calcmode="lin" valueType="num">
                                      <p:cBhvr additive="base">
                                        <p:cTn dur="1000"/>
                                        <p:tgtEl>
                                          <p:spTgt spid="10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3" st="3"/>
                                            </p:txEl>
                                          </p:spTgt>
                                        </p:tgtEl>
                                        <p:attrNameLst>
                                          <p:attrName>style.visibility</p:attrName>
                                        </p:attrNameLst>
                                      </p:cBhvr>
                                      <p:to>
                                        <p:strVal val="visible"/>
                                      </p:to>
                                    </p:set>
                                    <p:anim calcmode="lin" valueType="num">
                                      <p:cBhvr additive="base">
                                        <p:cTn dur="1000"/>
                                        <p:tgtEl>
                                          <p:spTgt spid="100">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4" st="4"/>
                                            </p:txEl>
                                          </p:spTgt>
                                        </p:tgtEl>
                                        <p:attrNameLst>
                                          <p:attrName>style.visibility</p:attrName>
                                        </p:attrNameLst>
                                      </p:cBhvr>
                                      <p:to>
                                        <p:strVal val="visible"/>
                                      </p:to>
                                    </p:set>
                                    <p:anim calcmode="lin" valueType="num">
                                      <p:cBhvr additive="base">
                                        <p:cTn dur="1000"/>
                                        <p:tgtEl>
                                          <p:spTgt spid="100">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5" st="5"/>
                                            </p:txEl>
                                          </p:spTgt>
                                        </p:tgtEl>
                                        <p:attrNameLst>
                                          <p:attrName>style.visibility</p:attrName>
                                        </p:attrNameLst>
                                      </p:cBhvr>
                                      <p:to>
                                        <p:strVal val="visible"/>
                                      </p:to>
                                    </p:set>
                                    <p:anim calcmode="lin" valueType="num">
                                      <p:cBhvr additive="base">
                                        <p:cTn dur="1000"/>
                                        <p:tgtEl>
                                          <p:spTgt spid="100">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6" st="6"/>
                                            </p:txEl>
                                          </p:spTgt>
                                        </p:tgtEl>
                                        <p:attrNameLst>
                                          <p:attrName>style.visibility</p:attrName>
                                        </p:attrNameLst>
                                      </p:cBhvr>
                                      <p:to>
                                        <p:strVal val="visible"/>
                                      </p:to>
                                    </p:set>
                                    <p:anim calcmode="lin" valueType="num">
                                      <p:cBhvr additive="base">
                                        <p:cTn dur="1000"/>
                                        <p:tgtEl>
                                          <p:spTgt spid="100">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7" st="7"/>
                                            </p:txEl>
                                          </p:spTgt>
                                        </p:tgtEl>
                                        <p:attrNameLst>
                                          <p:attrName>style.visibility</p:attrName>
                                        </p:attrNameLst>
                                      </p:cBhvr>
                                      <p:to>
                                        <p:strVal val="visible"/>
                                      </p:to>
                                    </p:set>
                                    <p:anim calcmode="lin" valueType="num">
                                      <p:cBhvr additive="base">
                                        <p:cTn dur="1000"/>
                                        <p:tgtEl>
                                          <p:spTgt spid="100">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8" st="8"/>
                                            </p:txEl>
                                          </p:spTgt>
                                        </p:tgtEl>
                                        <p:attrNameLst>
                                          <p:attrName>style.visibility</p:attrName>
                                        </p:attrNameLst>
                                      </p:cBhvr>
                                      <p:to>
                                        <p:strVal val="visible"/>
                                      </p:to>
                                    </p:set>
                                    <p:anim calcmode="lin" valueType="num">
                                      <p:cBhvr additive="base">
                                        <p:cTn dur="1000"/>
                                        <p:tgtEl>
                                          <p:spTgt spid="100">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9" st="9"/>
                                            </p:txEl>
                                          </p:spTgt>
                                        </p:tgtEl>
                                        <p:attrNameLst>
                                          <p:attrName>style.visibility</p:attrName>
                                        </p:attrNameLst>
                                      </p:cBhvr>
                                      <p:to>
                                        <p:strVal val="visible"/>
                                      </p:to>
                                    </p:set>
                                    <p:anim calcmode="lin" valueType="num">
                                      <p:cBhvr additive="base">
                                        <p:cTn dur="1000"/>
                                        <p:tgtEl>
                                          <p:spTgt spid="100">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0">
                                            <p:txEl>
                                              <p:pRg end="10" st="10"/>
                                            </p:txEl>
                                          </p:spTgt>
                                        </p:tgtEl>
                                        <p:attrNameLst>
                                          <p:attrName>style.visibility</p:attrName>
                                        </p:attrNameLst>
                                      </p:cBhvr>
                                      <p:to>
                                        <p:strVal val="visible"/>
                                      </p:to>
                                    </p:set>
                                    <p:anim calcmode="lin" valueType="num">
                                      <p:cBhvr additive="base">
                                        <p:cTn dur="1000"/>
                                        <p:tgtEl>
                                          <p:spTgt spid="100">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07" name="Shape 107"/>
        <p:cNvGrpSpPr/>
        <p:nvPr/>
      </p:nvGrpSpPr>
      <p:grpSpPr>
        <a:xfrm>
          <a:off x="0" y="0"/>
          <a:ext cx="0" cy="0"/>
          <a:chOff x="0" y="0"/>
          <a:chExt cx="0" cy="0"/>
        </a:xfrm>
      </p:grpSpPr>
      <p:sp>
        <p:nvSpPr>
          <p:cNvPr id="108" name="Google Shape;108;p18"/>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900">
                <a:latin typeface="Libre Baskerville"/>
                <a:ea typeface="Libre Baskerville"/>
                <a:cs typeface="Libre Baskerville"/>
                <a:sym typeface="Libre Baskerville"/>
              </a:rPr>
              <a:t>Other Remarkable Achievements </a:t>
            </a:r>
            <a:endParaRPr/>
          </a:p>
        </p:txBody>
      </p:sp>
      <p:sp>
        <p:nvSpPr>
          <p:cNvPr id="109" name="Google Shape;109;p18"/>
          <p:cNvSpPr txBox="1"/>
          <p:nvPr>
            <p:ph idx="1" type="body"/>
          </p:nvPr>
        </p:nvSpPr>
        <p:spPr>
          <a:xfrm>
            <a:off x="1111425" y="1547575"/>
            <a:ext cx="7440300" cy="315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FFFFFF"/>
                </a:solidFill>
              </a:rPr>
              <a:t>McCann taught art history and archaeology at the University of Missouri (1966-1971). </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Berkeley, University Of California Professor (1971-1974) </a:t>
            </a:r>
            <a:endParaRPr sz="1300">
              <a:solidFill>
                <a:srgbClr val="FFFFFF"/>
              </a:solidFill>
            </a:endParaRPr>
          </a:p>
          <a:p>
            <a:pPr indent="0" lvl="0" marL="0" rtl="0" algn="l">
              <a:lnSpc>
                <a:spcPct val="115000"/>
              </a:lnSpc>
              <a:spcBef>
                <a:spcPts val="0"/>
              </a:spcBef>
              <a:spcAft>
                <a:spcPts val="0"/>
              </a:spcAft>
              <a:buNone/>
            </a:pPr>
            <a:r>
              <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1974: Joined </a:t>
            </a:r>
            <a:r>
              <a:rPr lang="en" sz="1300"/>
              <a:t>the Metropolitan Museum of Art </a:t>
            </a:r>
            <a:r>
              <a:rPr lang="en" sz="1300">
                <a:solidFill>
                  <a:srgbClr val="FFFFFF"/>
                </a:solidFill>
              </a:rPr>
              <a:t>team to catalog Roman Sculptures </a:t>
            </a:r>
            <a:endParaRPr sz="1300">
              <a:solidFill>
                <a:srgbClr val="FFFFFF"/>
              </a:solidFill>
            </a:endParaRPr>
          </a:p>
          <a:p>
            <a:pPr indent="-311150" lvl="0" marL="457200" rtl="0" algn="l">
              <a:lnSpc>
                <a:spcPct val="115000"/>
              </a:lnSpc>
              <a:spcBef>
                <a:spcPts val="0"/>
              </a:spcBef>
              <a:spcAft>
                <a:spcPts val="0"/>
              </a:spcAft>
              <a:buClr>
                <a:srgbClr val="FFFFFF"/>
              </a:buClr>
              <a:buSzPts val="1300"/>
              <a:buChar char="▪"/>
            </a:pPr>
            <a:r>
              <a:rPr lang="en" sz="1300">
                <a:solidFill>
                  <a:srgbClr val="FFFFFF"/>
                </a:solidFill>
              </a:rPr>
              <a:t>Published her research book called Roman Sarcophagi in the Met </a:t>
            </a:r>
            <a:endParaRPr sz="1300">
              <a:solidFill>
                <a:srgbClr val="FFFFFF"/>
              </a:solidFill>
            </a:endParaRPr>
          </a:p>
          <a:p>
            <a:pPr indent="-311150" lvl="0" marL="457200" rtl="0" algn="l">
              <a:lnSpc>
                <a:spcPct val="115000"/>
              </a:lnSpc>
              <a:spcBef>
                <a:spcPts val="0"/>
              </a:spcBef>
              <a:spcAft>
                <a:spcPts val="0"/>
              </a:spcAft>
              <a:buClr>
                <a:srgbClr val="FFFFFF"/>
              </a:buClr>
              <a:buSzPts val="1300"/>
              <a:buChar char="▪"/>
            </a:pPr>
            <a:r>
              <a:rPr lang="en" sz="1300">
                <a:solidFill>
                  <a:srgbClr val="FFFFFF"/>
                </a:solidFill>
              </a:rPr>
              <a:t>Boston University (1977-2001). </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Was </a:t>
            </a:r>
            <a:r>
              <a:rPr lang="en" sz="1300">
                <a:solidFill>
                  <a:srgbClr val="FFFFFF"/>
                </a:solidFill>
              </a:rPr>
              <a:t>awarded</a:t>
            </a:r>
            <a:r>
              <a:rPr lang="en" sz="1300">
                <a:solidFill>
                  <a:srgbClr val="FFFFFF"/>
                </a:solidFill>
              </a:rPr>
              <a:t> the </a:t>
            </a:r>
            <a:r>
              <a:rPr lang="en" sz="1300">
                <a:solidFill>
                  <a:srgbClr val="FFFFFF"/>
                </a:solidFill>
              </a:rPr>
              <a:t>Association of American University Presses’ outstanding book award (1987) </a:t>
            </a:r>
            <a:endParaRPr sz="1300">
              <a:solidFill>
                <a:srgbClr val="FFFFFF"/>
              </a:solidFill>
            </a:endParaRPr>
          </a:p>
          <a:p>
            <a:pPr indent="0" lvl="0" marL="0" rtl="0" algn="l">
              <a:lnSpc>
                <a:spcPct val="115000"/>
              </a:lnSpc>
              <a:spcBef>
                <a:spcPts val="0"/>
              </a:spcBef>
              <a:spcAft>
                <a:spcPts val="0"/>
              </a:spcAft>
              <a:buNone/>
            </a:pPr>
            <a:r>
              <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Became Archaeological Director of the Jason Project in 1989. </a:t>
            </a:r>
            <a:endParaRPr sz="1300">
              <a:solidFill>
                <a:srgbClr val="FFFFFF"/>
              </a:solidFill>
            </a:endParaRPr>
          </a:p>
          <a:p>
            <a:pPr indent="-311150" lvl="0" marL="457200" rtl="0" algn="l">
              <a:lnSpc>
                <a:spcPct val="115000"/>
              </a:lnSpc>
              <a:spcBef>
                <a:spcPts val="0"/>
              </a:spcBef>
              <a:spcAft>
                <a:spcPts val="0"/>
              </a:spcAft>
              <a:buClr>
                <a:srgbClr val="FFFFFF"/>
              </a:buClr>
              <a:buSzPts val="1300"/>
              <a:buChar char="▪"/>
            </a:pPr>
            <a:r>
              <a:rPr lang="en" sz="1300">
                <a:solidFill>
                  <a:srgbClr val="FFFFFF"/>
                </a:solidFill>
              </a:rPr>
              <a:t>AIA’s James R. Wiseman Book </a:t>
            </a:r>
            <a:endParaRPr sz="1300">
              <a:solidFill>
                <a:srgbClr val="FFFFFF"/>
              </a:solidFill>
            </a:endParaRPr>
          </a:p>
          <a:p>
            <a:pPr indent="0" lvl="0" marL="0" rtl="0" algn="l">
              <a:lnSpc>
                <a:spcPct val="115000"/>
              </a:lnSpc>
              <a:spcBef>
                <a:spcPts val="0"/>
              </a:spcBef>
              <a:spcAft>
                <a:spcPts val="0"/>
              </a:spcAft>
              <a:buNone/>
            </a:pPr>
            <a:r>
              <a:t/>
            </a:r>
            <a:endParaRPr sz="1300">
              <a:solidFill>
                <a:srgbClr val="FFFFFF"/>
              </a:solidFill>
            </a:endParaRPr>
          </a:p>
          <a:p>
            <a:pPr indent="0" lvl="0" marL="0" rtl="0" algn="l">
              <a:spcBef>
                <a:spcPts val="600"/>
              </a:spcBef>
              <a:spcAft>
                <a:spcPts val="0"/>
              </a:spcAft>
              <a:buNone/>
            </a:pPr>
            <a:r>
              <a:t/>
            </a:r>
            <a:endParaRPr sz="2100"/>
          </a:p>
        </p:txBody>
      </p:sp>
      <p:sp>
        <p:nvSpPr>
          <p:cNvPr id="110" name="Google Shape;110;p18"/>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0" st="0"/>
                                            </p:txEl>
                                          </p:spTgt>
                                        </p:tgtEl>
                                        <p:attrNameLst>
                                          <p:attrName>style.visibility</p:attrName>
                                        </p:attrNameLst>
                                      </p:cBhvr>
                                      <p:to>
                                        <p:strVal val="visible"/>
                                      </p:to>
                                    </p:set>
                                    <p:anim calcmode="lin" valueType="num">
                                      <p:cBhvr additive="base">
                                        <p:cTn dur="1000"/>
                                        <p:tgtEl>
                                          <p:spTgt spid="10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1" st="1"/>
                                            </p:txEl>
                                          </p:spTgt>
                                        </p:tgtEl>
                                        <p:attrNameLst>
                                          <p:attrName>style.visibility</p:attrName>
                                        </p:attrNameLst>
                                      </p:cBhvr>
                                      <p:to>
                                        <p:strVal val="visible"/>
                                      </p:to>
                                    </p:set>
                                    <p:anim calcmode="lin" valueType="num">
                                      <p:cBhvr additive="base">
                                        <p:cTn dur="1000"/>
                                        <p:tgtEl>
                                          <p:spTgt spid="10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2" st="2"/>
                                            </p:txEl>
                                          </p:spTgt>
                                        </p:tgtEl>
                                        <p:attrNameLst>
                                          <p:attrName>style.visibility</p:attrName>
                                        </p:attrNameLst>
                                      </p:cBhvr>
                                      <p:to>
                                        <p:strVal val="visible"/>
                                      </p:to>
                                    </p:set>
                                    <p:anim calcmode="lin" valueType="num">
                                      <p:cBhvr additive="base">
                                        <p:cTn dur="1000"/>
                                        <p:tgtEl>
                                          <p:spTgt spid="10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3" st="3"/>
                                            </p:txEl>
                                          </p:spTgt>
                                        </p:tgtEl>
                                        <p:attrNameLst>
                                          <p:attrName>style.visibility</p:attrName>
                                        </p:attrNameLst>
                                      </p:cBhvr>
                                      <p:to>
                                        <p:strVal val="visible"/>
                                      </p:to>
                                    </p:set>
                                    <p:anim calcmode="lin" valueType="num">
                                      <p:cBhvr additive="base">
                                        <p:cTn dur="1000"/>
                                        <p:tgtEl>
                                          <p:spTgt spid="109">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4" st="4"/>
                                            </p:txEl>
                                          </p:spTgt>
                                        </p:tgtEl>
                                        <p:attrNameLst>
                                          <p:attrName>style.visibility</p:attrName>
                                        </p:attrNameLst>
                                      </p:cBhvr>
                                      <p:to>
                                        <p:strVal val="visible"/>
                                      </p:to>
                                    </p:set>
                                    <p:anim calcmode="lin" valueType="num">
                                      <p:cBhvr additive="base">
                                        <p:cTn dur="1000"/>
                                        <p:tgtEl>
                                          <p:spTgt spid="109">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5" st="5"/>
                                            </p:txEl>
                                          </p:spTgt>
                                        </p:tgtEl>
                                        <p:attrNameLst>
                                          <p:attrName>style.visibility</p:attrName>
                                        </p:attrNameLst>
                                      </p:cBhvr>
                                      <p:to>
                                        <p:strVal val="visible"/>
                                      </p:to>
                                    </p:set>
                                    <p:anim calcmode="lin" valueType="num">
                                      <p:cBhvr additive="base">
                                        <p:cTn dur="1000"/>
                                        <p:tgtEl>
                                          <p:spTgt spid="109">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6" st="6"/>
                                            </p:txEl>
                                          </p:spTgt>
                                        </p:tgtEl>
                                        <p:attrNameLst>
                                          <p:attrName>style.visibility</p:attrName>
                                        </p:attrNameLst>
                                      </p:cBhvr>
                                      <p:to>
                                        <p:strVal val="visible"/>
                                      </p:to>
                                    </p:set>
                                    <p:anim calcmode="lin" valueType="num">
                                      <p:cBhvr additive="base">
                                        <p:cTn dur="1000"/>
                                        <p:tgtEl>
                                          <p:spTgt spid="109">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7" st="7"/>
                                            </p:txEl>
                                          </p:spTgt>
                                        </p:tgtEl>
                                        <p:attrNameLst>
                                          <p:attrName>style.visibility</p:attrName>
                                        </p:attrNameLst>
                                      </p:cBhvr>
                                      <p:to>
                                        <p:strVal val="visible"/>
                                      </p:to>
                                    </p:set>
                                    <p:anim calcmode="lin" valueType="num">
                                      <p:cBhvr additive="base">
                                        <p:cTn dur="1000"/>
                                        <p:tgtEl>
                                          <p:spTgt spid="109">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8" st="8"/>
                                            </p:txEl>
                                          </p:spTgt>
                                        </p:tgtEl>
                                        <p:attrNameLst>
                                          <p:attrName>style.visibility</p:attrName>
                                        </p:attrNameLst>
                                      </p:cBhvr>
                                      <p:to>
                                        <p:strVal val="visible"/>
                                      </p:to>
                                    </p:set>
                                    <p:anim calcmode="lin" valueType="num">
                                      <p:cBhvr additive="base">
                                        <p:cTn dur="1000"/>
                                        <p:tgtEl>
                                          <p:spTgt spid="109">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9" st="9"/>
                                            </p:txEl>
                                          </p:spTgt>
                                        </p:tgtEl>
                                        <p:attrNameLst>
                                          <p:attrName>style.visibility</p:attrName>
                                        </p:attrNameLst>
                                      </p:cBhvr>
                                      <p:to>
                                        <p:strVal val="visible"/>
                                      </p:to>
                                    </p:set>
                                    <p:anim calcmode="lin" valueType="num">
                                      <p:cBhvr additive="base">
                                        <p:cTn dur="1000"/>
                                        <p:tgtEl>
                                          <p:spTgt spid="109">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10" st="10"/>
                                            </p:txEl>
                                          </p:spTgt>
                                        </p:tgtEl>
                                        <p:attrNameLst>
                                          <p:attrName>style.visibility</p:attrName>
                                        </p:attrNameLst>
                                      </p:cBhvr>
                                      <p:to>
                                        <p:strVal val="visible"/>
                                      </p:to>
                                    </p:set>
                                    <p:anim calcmode="lin" valueType="num">
                                      <p:cBhvr additive="base">
                                        <p:cTn dur="1000"/>
                                        <p:tgtEl>
                                          <p:spTgt spid="109">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09">
                                            <p:txEl>
                                              <p:pRg end="11" st="11"/>
                                            </p:txEl>
                                          </p:spTgt>
                                        </p:tgtEl>
                                        <p:attrNameLst>
                                          <p:attrName>style.visibility</p:attrName>
                                        </p:attrNameLst>
                                      </p:cBhvr>
                                      <p:to>
                                        <p:strVal val="visible"/>
                                      </p:to>
                                    </p:set>
                                    <p:anim calcmode="lin" valueType="num">
                                      <p:cBhvr additive="base">
                                        <p:cTn dur="1000"/>
                                        <p:tgtEl>
                                          <p:spTgt spid="109">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14" name="Shape 114"/>
        <p:cNvGrpSpPr/>
        <p:nvPr/>
      </p:nvGrpSpPr>
      <p:grpSpPr>
        <a:xfrm>
          <a:off x="0" y="0"/>
          <a:ext cx="0" cy="0"/>
          <a:chOff x="0" y="0"/>
          <a:chExt cx="0" cy="0"/>
        </a:xfrm>
      </p:grpSpPr>
      <p:sp>
        <p:nvSpPr>
          <p:cNvPr id="115" name="Google Shape;115;p19"/>
          <p:cNvSpPr txBox="1"/>
          <p:nvPr>
            <p:ph idx="1" type="body"/>
          </p:nvPr>
        </p:nvSpPr>
        <p:spPr>
          <a:xfrm>
            <a:off x="319225" y="1508525"/>
            <a:ext cx="7117200" cy="318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t>1998: awarded first gold medal of Archaeological Institute of America for her lifetime achievements.</a:t>
            </a:r>
            <a:r>
              <a:rPr lang="en" sz="1200">
                <a:solidFill>
                  <a:schemeClr val="dk1"/>
                </a:solidFill>
                <a:latin typeface="Arial"/>
                <a:ea typeface="Arial"/>
                <a:cs typeface="Arial"/>
                <a:sym typeface="Arial"/>
              </a:rPr>
              <a:t> </a:t>
            </a:r>
            <a:endParaRPr sz="1200">
              <a:solidFill>
                <a:schemeClr val="dk1"/>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1200"/>
          </a:p>
          <a:p>
            <a:pPr indent="0" lvl="0" marL="0" rtl="0" algn="l">
              <a:lnSpc>
                <a:spcPct val="115000"/>
              </a:lnSpc>
              <a:spcBef>
                <a:spcPts val="0"/>
              </a:spcBef>
              <a:spcAft>
                <a:spcPts val="0"/>
              </a:spcAft>
              <a:buClr>
                <a:schemeClr val="dk1"/>
              </a:buClr>
              <a:buSzPts val="1100"/>
              <a:buFont typeface="Arial"/>
              <a:buNone/>
            </a:pPr>
            <a:r>
              <a:rPr lang="en" sz="1200"/>
              <a:t>Institute of Technology (2001-2007). </a:t>
            </a:r>
            <a:endParaRPr sz="1200"/>
          </a:p>
          <a:p>
            <a:pPr indent="-304800" lvl="0" marL="457200" rtl="0" algn="l">
              <a:lnSpc>
                <a:spcPct val="115000"/>
              </a:lnSpc>
              <a:spcBef>
                <a:spcPts val="0"/>
              </a:spcBef>
              <a:spcAft>
                <a:spcPts val="0"/>
              </a:spcAft>
              <a:buSzPts val="1200"/>
              <a:buChar char="▪"/>
            </a:pPr>
            <a:r>
              <a:rPr lang="en" sz="1200"/>
              <a:t>collaborated with Robert Ballard of Woods Hold Oceanographic Institute in Massachusetts. </a:t>
            </a:r>
            <a:endParaRPr sz="1200"/>
          </a:p>
          <a:p>
            <a:pPr indent="0" lvl="0" marL="457200" rtl="0" algn="l">
              <a:lnSpc>
                <a:spcPct val="115000"/>
              </a:lnSpc>
              <a:spcBef>
                <a:spcPts val="0"/>
              </a:spcBef>
              <a:spcAft>
                <a:spcPts val="0"/>
              </a:spcAft>
              <a:buClr>
                <a:schemeClr val="dk1"/>
              </a:buClr>
              <a:buSzPts val="1100"/>
              <a:buFont typeface="Arial"/>
              <a:buNone/>
            </a:pPr>
            <a:r>
              <a:t/>
            </a:r>
            <a:endParaRPr sz="1200"/>
          </a:p>
          <a:p>
            <a:pPr indent="-304800" lvl="0" marL="457200" rtl="0" algn="l">
              <a:lnSpc>
                <a:spcPct val="115000"/>
              </a:lnSpc>
              <a:spcBef>
                <a:spcPts val="0"/>
              </a:spcBef>
              <a:spcAft>
                <a:spcPts val="0"/>
              </a:spcAft>
              <a:buSzPts val="1200"/>
              <a:buChar char="▪"/>
            </a:pPr>
            <a:r>
              <a:rPr lang="en" sz="1200"/>
              <a:t> ROV tech ballard was used when trying to find the Titanic. Used the same technology for trade routes between Carthage and Rome in the Mediterranean. </a:t>
            </a:r>
            <a:endParaRPr sz="1200"/>
          </a:p>
          <a:p>
            <a:pPr indent="0" lvl="0" marL="457200" rtl="0" algn="l">
              <a:lnSpc>
                <a:spcPct val="115000"/>
              </a:lnSpc>
              <a:spcBef>
                <a:spcPts val="0"/>
              </a:spcBef>
              <a:spcAft>
                <a:spcPts val="0"/>
              </a:spcAft>
              <a:buClr>
                <a:schemeClr val="dk1"/>
              </a:buClr>
              <a:buSzPts val="1100"/>
              <a:buFont typeface="Arial"/>
              <a:buNone/>
            </a:pPr>
            <a:r>
              <a:t/>
            </a:r>
            <a:endParaRPr sz="1200"/>
          </a:p>
          <a:p>
            <a:pPr indent="0" lvl="0" marL="0" rtl="0" algn="l">
              <a:lnSpc>
                <a:spcPct val="115000"/>
              </a:lnSpc>
              <a:spcBef>
                <a:spcPts val="0"/>
              </a:spcBef>
              <a:spcAft>
                <a:spcPts val="0"/>
              </a:spcAft>
              <a:buClr>
                <a:schemeClr val="dk1"/>
              </a:buClr>
              <a:buSzPts val="1100"/>
              <a:buFont typeface="Arial"/>
              <a:buNone/>
            </a:pPr>
            <a:r>
              <a:t/>
            </a:r>
            <a:endParaRPr sz="1200"/>
          </a:p>
          <a:p>
            <a:pPr indent="0" lvl="0" marL="0" rtl="0" algn="l">
              <a:spcBef>
                <a:spcPts val="600"/>
              </a:spcBef>
              <a:spcAft>
                <a:spcPts val="0"/>
              </a:spcAft>
              <a:buClr>
                <a:schemeClr val="dk1"/>
              </a:buClr>
              <a:buSzPts val="1100"/>
              <a:buFont typeface="Arial"/>
              <a:buNone/>
            </a:pPr>
            <a:r>
              <a:t/>
            </a:r>
            <a:endParaRPr sz="1800"/>
          </a:p>
          <a:p>
            <a:pPr indent="0" lvl="0" marL="0" rtl="0" algn="l">
              <a:lnSpc>
                <a:spcPct val="115000"/>
              </a:lnSpc>
              <a:spcBef>
                <a:spcPts val="0"/>
              </a:spcBef>
              <a:spcAft>
                <a:spcPts val="0"/>
              </a:spcAft>
              <a:buClr>
                <a:schemeClr val="dk1"/>
              </a:buClr>
              <a:buSzPts val="1100"/>
              <a:buFont typeface="Arial"/>
              <a:buNone/>
            </a:pPr>
            <a:r>
              <a:t/>
            </a:r>
            <a:endParaRPr sz="1200"/>
          </a:p>
          <a:p>
            <a:pPr indent="0" lvl="0" marL="0" rtl="0" algn="l">
              <a:spcBef>
                <a:spcPts val="600"/>
              </a:spcBef>
              <a:spcAft>
                <a:spcPts val="0"/>
              </a:spcAft>
              <a:buClr>
                <a:schemeClr val="dk1"/>
              </a:buClr>
              <a:buSzPts val="1100"/>
              <a:buFont typeface="Arial"/>
              <a:buNone/>
            </a:pPr>
            <a:r>
              <a:t/>
            </a:r>
            <a:endParaRPr b="1" sz="1800"/>
          </a:p>
          <a:p>
            <a:pPr indent="0" lvl="0" marL="0" rtl="0" algn="l">
              <a:spcBef>
                <a:spcPts val="600"/>
              </a:spcBef>
              <a:spcAft>
                <a:spcPts val="0"/>
              </a:spcAft>
              <a:buNone/>
            </a:pPr>
            <a:r>
              <a:t/>
            </a:r>
            <a:endParaRPr/>
          </a:p>
        </p:txBody>
      </p:sp>
      <p:sp>
        <p:nvSpPr>
          <p:cNvPr id="116" name="Google Shape;116;p19"/>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17" name="Google Shape;117;p19"/>
          <p:cNvPicPr preferRelativeResize="0"/>
          <p:nvPr/>
        </p:nvPicPr>
        <p:blipFill rotWithShape="1">
          <a:blip r:embed="rId3">
            <a:alphaModFix/>
          </a:blip>
          <a:srcRect b="4409" l="19576" r="30240" t="23533"/>
          <a:stretch/>
        </p:blipFill>
        <p:spPr>
          <a:xfrm>
            <a:off x="6816475" y="3655175"/>
            <a:ext cx="1529299" cy="1235200"/>
          </a:xfrm>
          <a:prstGeom prst="rect">
            <a:avLst/>
          </a:prstGeom>
          <a:noFill/>
          <a:ln>
            <a:noFill/>
          </a:ln>
        </p:spPr>
      </p:pic>
      <p:sp>
        <p:nvSpPr>
          <p:cNvPr id="118" name="Google Shape;118;p19"/>
          <p:cNvSpPr txBox="1"/>
          <p:nvPr/>
        </p:nvSpPr>
        <p:spPr>
          <a:xfrm>
            <a:off x="5179100" y="4551675"/>
            <a:ext cx="3000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Libre Baskerville"/>
                <a:ea typeface="Libre Baskerville"/>
                <a:cs typeface="Libre Baskerville"/>
                <a:sym typeface="Libre Baskerville"/>
              </a:rPr>
              <a:t>Jason Project ROV</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0" st="0"/>
                                            </p:txEl>
                                          </p:spTgt>
                                        </p:tgtEl>
                                        <p:attrNameLst>
                                          <p:attrName>style.visibility</p:attrName>
                                        </p:attrNameLst>
                                      </p:cBhvr>
                                      <p:to>
                                        <p:strVal val="visible"/>
                                      </p:to>
                                    </p:set>
                                    <p:anim calcmode="lin" valueType="num">
                                      <p:cBhvr additive="base">
                                        <p:cTn dur="1000"/>
                                        <p:tgtEl>
                                          <p:spTgt spid="11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1" st="1"/>
                                            </p:txEl>
                                          </p:spTgt>
                                        </p:tgtEl>
                                        <p:attrNameLst>
                                          <p:attrName>style.visibility</p:attrName>
                                        </p:attrNameLst>
                                      </p:cBhvr>
                                      <p:to>
                                        <p:strVal val="visible"/>
                                      </p:to>
                                    </p:set>
                                    <p:anim calcmode="lin" valueType="num">
                                      <p:cBhvr additive="base">
                                        <p:cTn dur="1000"/>
                                        <p:tgtEl>
                                          <p:spTgt spid="11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2" st="2"/>
                                            </p:txEl>
                                          </p:spTgt>
                                        </p:tgtEl>
                                        <p:attrNameLst>
                                          <p:attrName>style.visibility</p:attrName>
                                        </p:attrNameLst>
                                      </p:cBhvr>
                                      <p:to>
                                        <p:strVal val="visible"/>
                                      </p:to>
                                    </p:set>
                                    <p:anim calcmode="lin" valueType="num">
                                      <p:cBhvr additive="base">
                                        <p:cTn dur="1000"/>
                                        <p:tgtEl>
                                          <p:spTgt spid="11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3" st="3"/>
                                            </p:txEl>
                                          </p:spTgt>
                                        </p:tgtEl>
                                        <p:attrNameLst>
                                          <p:attrName>style.visibility</p:attrName>
                                        </p:attrNameLst>
                                      </p:cBhvr>
                                      <p:to>
                                        <p:strVal val="visible"/>
                                      </p:to>
                                    </p:set>
                                    <p:anim calcmode="lin" valueType="num">
                                      <p:cBhvr additive="base">
                                        <p:cTn dur="1000"/>
                                        <p:tgtEl>
                                          <p:spTgt spid="115">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4" st="4"/>
                                            </p:txEl>
                                          </p:spTgt>
                                        </p:tgtEl>
                                        <p:attrNameLst>
                                          <p:attrName>style.visibility</p:attrName>
                                        </p:attrNameLst>
                                      </p:cBhvr>
                                      <p:to>
                                        <p:strVal val="visible"/>
                                      </p:to>
                                    </p:set>
                                    <p:anim calcmode="lin" valueType="num">
                                      <p:cBhvr additive="base">
                                        <p:cTn dur="1000"/>
                                        <p:tgtEl>
                                          <p:spTgt spid="115">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5" st="5"/>
                                            </p:txEl>
                                          </p:spTgt>
                                        </p:tgtEl>
                                        <p:attrNameLst>
                                          <p:attrName>style.visibility</p:attrName>
                                        </p:attrNameLst>
                                      </p:cBhvr>
                                      <p:to>
                                        <p:strVal val="visible"/>
                                      </p:to>
                                    </p:set>
                                    <p:anim calcmode="lin" valueType="num">
                                      <p:cBhvr additive="base">
                                        <p:cTn dur="1000"/>
                                        <p:tgtEl>
                                          <p:spTgt spid="115">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6" st="6"/>
                                            </p:txEl>
                                          </p:spTgt>
                                        </p:tgtEl>
                                        <p:attrNameLst>
                                          <p:attrName>style.visibility</p:attrName>
                                        </p:attrNameLst>
                                      </p:cBhvr>
                                      <p:to>
                                        <p:strVal val="visible"/>
                                      </p:to>
                                    </p:set>
                                    <p:anim calcmode="lin" valueType="num">
                                      <p:cBhvr additive="base">
                                        <p:cTn dur="1000"/>
                                        <p:tgtEl>
                                          <p:spTgt spid="115">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7" st="7"/>
                                            </p:txEl>
                                          </p:spTgt>
                                        </p:tgtEl>
                                        <p:attrNameLst>
                                          <p:attrName>style.visibility</p:attrName>
                                        </p:attrNameLst>
                                      </p:cBhvr>
                                      <p:to>
                                        <p:strVal val="visible"/>
                                      </p:to>
                                    </p:set>
                                    <p:anim calcmode="lin" valueType="num">
                                      <p:cBhvr additive="base">
                                        <p:cTn dur="1000"/>
                                        <p:tgtEl>
                                          <p:spTgt spid="115">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8" st="8"/>
                                            </p:txEl>
                                          </p:spTgt>
                                        </p:tgtEl>
                                        <p:attrNameLst>
                                          <p:attrName>style.visibility</p:attrName>
                                        </p:attrNameLst>
                                      </p:cBhvr>
                                      <p:to>
                                        <p:strVal val="visible"/>
                                      </p:to>
                                    </p:set>
                                    <p:anim calcmode="lin" valueType="num">
                                      <p:cBhvr additive="base">
                                        <p:cTn dur="1000"/>
                                        <p:tgtEl>
                                          <p:spTgt spid="115">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9" st="9"/>
                                            </p:txEl>
                                          </p:spTgt>
                                        </p:tgtEl>
                                        <p:attrNameLst>
                                          <p:attrName>style.visibility</p:attrName>
                                        </p:attrNameLst>
                                      </p:cBhvr>
                                      <p:to>
                                        <p:strVal val="visible"/>
                                      </p:to>
                                    </p:set>
                                    <p:anim calcmode="lin" valueType="num">
                                      <p:cBhvr additive="base">
                                        <p:cTn dur="1000"/>
                                        <p:tgtEl>
                                          <p:spTgt spid="115">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10" st="10"/>
                                            </p:txEl>
                                          </p:spTgt>
                                        </p:tgtEl>
                                        <p:attrNameLst>
                                          <p:attrName>style.visibility</p:attrName>
                                        </p:attrNameLst>
                                      </p:cBhvr>
                                      <p:to>
                                        <p:strVal val="visible"/>
                                      </p:to>
                                    </p:set>
                                    <p:anim calcmode="lin" valueType="num">
                                      <p:cBhvr additive="base">
                                        <p:cTn dur="1000"/>
                                        <p:tgtEl>
                                          <p:spTgt spid="115">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15">
                                            <p:txEl>
                                              <p:pRg end="11" st="11"/>
                                            </p:txEl>
                                          </p:spTgt>
                                        </p:tgtEl>
                                        <p:attrNameLst>
                                          <p:attrName>style.visibility</p:attrName>
                                        </p:attrNameLst>
                                      </p:cBhvr>
                                      <p:to>
                                        <p:strVal val="visible"/>
                                      </p:to>
                                    </p:set>
                                    <p:anim calcmode="lin" valueType="num">
                                      <p:cBhvr additive="base">
                                        <p:cTn dur="1000"/>
                                        <p:tgtEl>
                                          <p:spTgt spid="115">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22" name="Shape 122"/>
        <p:cNvGrpSpPr/>
        <p:nvPr/>
      </p:nvGrpSpPr>
      <p:grpSpPr>
        <a:xfrm>
          <a:off x="0" y="0"/>
          <a:ext cx="0" cy="0"/>
          <a:chOff x="0" y="0"/>
          <a:chExt cx="0" cy="0"/>
        </a:xfrm>
      </p:grpSpPr>
      <p:sp>
        <p:nvSpPr>
          <p:cNvPr id="123" name="Google Shape;123;p20"/>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ibre Baskerville"/>
                <a:ea typeface="Libre Baskerville"/>
                <a:cs typeface="Libre Baskerville"/>
                <a:sym typeface="Libre Baskerville"/>
              </a:rPr>
              <a:t>Epilogue</a:t>
            </a:r>
            <a:r>
              <a:rPr lang="en" sz="2000">
                <a:latin typeface="Libre Baskerville"/>
                <a:ea typeface="Libre Baskerville"/>
                <a:cs typeface="Libre Baskerville"/>
                <a:sym typeface="Libre Baskerville"/>
              </a:rPr>
              <a:t> </a:t>
            </a:r>
            <a:endParaRPr sz="2000">
              <a:latin typeface="Libre Baskerville"/>
              <a:ea typeface="Libre Baskerville"/>
              <a:cs typeface="Libre Baskerville"/>
              <a:sym typeface="Libre Baskerville"/>
            </a:endParaRPr>
          </a:p>
        </p:txBody>
      </p:sp>
      <p:sp>
        <p:nvSpPr>
          <p:cNvPr id="124" name="Google Shape;124;p20"/>
          <p:cNvSpPr txBox="1"/>
          <p:nvPr>
            <p:ph idx="1" type="body"/>
          </p:nvPr>
        </p:nvSpPr>
        <p:spPr>
          <a:xfrm>
            <a:off x="1032600" y="1561200"/>
            <a:ext cx="7117200" cy="31887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200">
                <a:solidFill>
                  <a:srgbClr val="FFFFFF"/>
                </a:solidFill>
              </a:rPr>
              <a:t>After a lifetime of research and studies, Anna Marguerite McCann died peacefully on february 12th 2017 in Sleepy Hollow, New York.  She was 83.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None/>
            </a:pPr>
            <a:r>
              <a:t/>
            </a:r>
            <a:endParaRPr sz="1200">
              <a:solidFill>
                <a:srgbClr val="FFFFFF"/>
              </a:solidFill>
            </a:endParaRPr>
          </a:p>
          <a:p>
            <a:pPr indent="0" lvl="0" marL="457200" rtl="0" algn="l">
              <a:lnSpc>
                <a:spcPct val="115000"/>
              </a:lnSpc>
              <a:spcBef>
                <a:spcPts val="0"/>
              </a:spcBef>
              <a:spcAft>
                <a:spcPts val="0"/>
              </a:spcAft>
              <a:buClr>
                <a:schemeClr val="dk1"/>
              </a:buClr>
              <a:buSzPts val="1100"/>
              <a:buFont typeface="Arial"/>
              <a:buNone/>
            </a:pPr>
            <a:r>
              <a:t/>
            </a:r>
            <a:endParaRPr sz="1200">
              <a:solidFill>
                <a:srgbClr val="FFFFFF"/>
              </a:solidFill>
            </a:endParaRPr>
          </a:p>
        </p:txBody>
      </p:sp>
      <p:sp>
        <p:nvSpPr>
          <p:cNvPr id="125" name="Google Shape;125;p20"/>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pic>
        <p:nvPicPr>
          <p:cNvPr id="126" name="Google Shape;126;p20"/>
          <p:cNvPicPr preferRelativeResize="0"/>
          <p:nvPr/>
        </p:nvPicPr>
        <p:blipFill>
          <a:blip r:embed="rId3">
            <a:alphaModFix/>
          </a:blip>
          <a:stretch>
            <a:fillRect/>
          </a:stretch>
        </p:blipFill>
        <p:spPr>
          <a:xfrm>
            <a:off x="3724425" y="2223525"/>
            <a:ext cx="1733550" cy="2381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4"/>
                                        </p:tgtEl>
                                        <p:attrNameLst>
                                          <p:attrName>style.visibility</p:attrName>
                                        </p:attrNameLst>
                                      </p:cBhvr>
                                      <p:to>
                                        <p:strVal val="visible"/>
                                      </p:to>
                                    </p:set>
                                    <p:anim calcmode="lin" valueType="num">
                                      <p:cBhvr additive="base">
                                        <p:cTn dur="1000"/>
                                        <p:tgtEl>
                                          <p:spTgt spid="12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30" name="Shape 130"/>
        <p:cNvGrpSpPr/>
        <p:nvPr/>
      </p:nvGrpSpPr>
      <p:grpSpPr>
        <a:xfrm>
          <a:off x="0" y="0"/>
          <a:ext cx="0" cy="0"/>
          <a:chOff x="0" y="0"/>
          <a:chExt cx="0" cy="0"/>
        </a:xfrm>
      </p:grpSpPr>
      <p:sp>
        <p:nvSpPr>
          <p:cNvPr id="131" name="Google Shape;131;p21"/>
          <p:cNvSpPr txBox="1"/>
          <p:nvPr>
            <p:ph type="title"/>
          </p:nvPr>
        </p:nvSpPr>
        <p:spPr>
          <a:xfrm>
            <a:off x="1013325" y="0"/>
            <a:ext cx="7117200" cy="71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Libre Baskerville"/>
                <a:ea typeface="Libre Baskerville"/>
                <a:cs typeface="Libre Baskerville"/>
                <a:sym typeface="Libre Baskerville"/>
              </a:rPr>
              <a:t>Sources</a:t>
            </a:r>
            <a:endParaRPr sz="1800">
              <a:latin typeface="Libre Baskerville"/>
              <a:ea typeface="Libre Baskerville"/>
              <a:cs typeface="Libre Baskerville"/>
              <a:sym typeface="Libre Baskerville"/>
            </a:endParaRPr>
          </a:p>
        </p:txBody>
      </p:sp>
      <p:sp>
        <p:nvSpPr>
          <p:cNvPr id="132" name="Google Shape;132;p21"/>
          <p:cNvSpPr txBox="1"/>
          <p:nvPr>
            <p:ph idx="1" type="body"/>
          </p:nvPr>
        </p:nvSpPr>
        <p:spPr>
          <a:xfrm>
            <a:off x="1013325" y="1508525"/>
            <a:ext cx="7117200" cy="318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FFFFFF"/>
                </a:solidFill>
              </a:rPr>
              <a:t>“Dr. Anna Marguerite McCann.” Boston University Arts &amp; Sciences Archaeology, October 2017, http://www.bu.edu/archaeology/dr-anna-marguerite-mccann/. Accessed 9 March 2021.</a:t>
            </a:r>
            <a:endParaRPr sz="1300">
              <a:solidFill>
                <a:srgbClr val="FFFFFF"/>
              </a:solidFill>
            </a:endParaRPr>
          </a:p>
          <a:p>
            <a:pPr indent="0" lvl="0" marL="0" rtl="0" algn="l">
              <a:lnSpc>
                <a:spcPct val="115000"/>
              </a:lnSpc>
              <a:spcBef>
                <a:spcPts val="0"/>
              </a:spcBef>
              <a:spcAft>
                <a:spcPts val="0"/>
              </a:spcAft>
              <a:buNone/>
            </a:pPr>
            <a:r>
              <a:t/>
            </a:r>
            <a:endParaRPr sz="1300">
              <a:solidFill>
                <a:srgbClr val="FFFFFF"/>
              </a:solidFill>
            </a:endParaRPr>
          </a:p>
          <a:p>
            <a:pPr indent="0" lvl="0" marL="0" rtl="0" algn="l">
              <a:lnSpc>
                <a:spcPct val="111111"/>
              </a:lnSpc>
              <a:spcBef>
                <a:spcPts val="0"/>
              </a:spcBef>
              <a:spcAft>
                <a:spcPts val="0"/>
              </a:spcAft>
              <a:buNone/>
            </a:pPr>
            <a:r>
              <a:rPr lang="en" sz="1300">
                <a:solidFill>
                  <a:srgbClr val="FFFFFF"/>
                </a:solidFill>
              </a:rPr>
              <a:t>“In Memoriam: Dr. Anna M. McCann Taggart '54.” Wellesley College, October 2017, https://www.wellesley.edu/classical/events_and_news/drmccann. Accessed 9 March 2021.</a:t>
            </a:r>
            <a:endParaRPr sz="1300">
              <a:solidFill>
                <a:srgbClr val="FFFFFF"/>
              </a:solidFill>
            </a:endParaRPr>
          </a:p>
          <a:p>
            <a:pPr indent="0" lvl="0" marL="0" rtl="0" algn="l">
              <a:lnSpc>
                <a:spcPct val="111111"/>
              </a:lnSpc>
              <a:spcBef>
                <a:spcPts val="0"/>
              </a:spcBef>
              <a:spcAft>
                <a:spcPts val="0"/>
              </a:spcAft>
              <a:buNone/>
            </a:pPr>
            <a:r>
              <a:t/>
            </a:r>
            <a:endParaRPr sz="1300">
              <a:solidFill>
                <a:srgbClr val="FFFFFF"/>
              </a:solidFill>
            </a:endParaRPr>
          </a:p>
          <a:p>
            <a:pPr indent="0" lvl="0" marL="0" rtl="0" algn="l">
              <a:lnSpc>
                <a:spcPct val="111111"/>
              </a:lnSpc>
              <a:spcBef>
                <a:spcPts val="0"/>
              </a:spcBef>
              <a:spcAft>
                <a:spcPts val="0"/>
              </a:spcAft>
              <a:buNone/>
            </a:pPr>
            <a:r>
              <a:rPr lang="en" sz="1200">
                <a:solidFill>
                  <a:srgbClr val="FFFFFF"/>
                </a:solidFill>
              </a:rPr>
              <a:t>Marine Protected Areas. </a:t>
            </a:r>
            <a:r>
              <a:rPr i="1" lang="en" sz="1200">
                <a:solidFill>
                  <a:srgbClr val="FFFFFF"/>
                </a:solidFill>
              </a:rPr>
              <a:t>Underwater Archaeology</a:t>
            </a:r>
            <a:r>
              <a:rPr lang="en" sz="1200">
                <a:solidFill>
                  <a:srgbClr val="FFFFFF"/>
                </a:solidFill>
              </a:rPr>
              <a:t>, Marine Protected Areas, 2020, https://marineprotectedareas.noaa.gov/toolkit/underwater-archaeology.html. Accessed 9 March 2021.</a:t>
            </a:r>
            <a:endParaRPr sz="1200">
              <a:solidFill>
                <a:srgbClr val="FFFFFF"/>
              </a:solidFill>
            </a:endParaRPr>
          </a:p>
          <a:p>
            <a:pPr indent="0" lvl="0" marL="0" rtl="0" algn="l">
              <a:lnSpc>
                <a:spcPct val="111111"/>
              </a:lnSpc>
              <a:spcBef>
                <a:spcPts val="0"/>
              </a:spcBef>
              <a:spcAft>
                <a:spcPts val="0"/>
              </a:spcAft>
              <a:buNone/>
            </a:pPr>
            <a:r>
              <a:t/>
            </a:r>
            <a:endParaRPr sz="1200">
              <a:solidFill>
                <a:srgbClr val="FFFFFF"/>
              </a:solidFill>
              <a:uFill>
                <a:noFill/>
              </a:uFill>
              <a:hlinkClick r:id="rId3">
                <a:extLst>
                  <a:ext uri="{A12FA001-AC4F-418D-AE19-62706E023703}">
                    <ahyp:hlinkClr val="tx"/>
                  </a:ext>
                </a:extLst>
              </a:hlinkClick>
            </a:endParaRPr>
          </a:p>
          <a:p>
            <a:pPr indent="0" lvl="0" marL="0" rtl="0" algn="l">
              <a:lnSpc>
                <a:spcPct val="115000"/>
              </a:lnSpc>
              <a:spcBef>
                <a:spcPts val="0"/>
              </a:spcBef>
              <a:spcAft>
                <a:spcPts val="0"/>
              </a:spcAft>
              <a:buNone/>
            </a:pPr>
            <a:r>
              <a:rPr lang="en" sz="1300">
                <a:solidFill>
                  <a:srgbClr val="FFFFFF"/>
                </a:solidFill>
              </a:rPr>
              <a:t>Oleson, John Peter, and John Pollini. “Anna Marguerite McCann.” AJA Online, October 2017, https://www.ajaonline.org/sites/default/files/1214_Oleson_0.pdf. Accessed 9 March 2021. </a:t>
            </a:r>
            <a:endParaRPr sz="1300">
              <a:solidFill>
                <a:srgbClr val="FFFFFF"/>
              </a:solidFill>
            </a:endParaRPr>
          </a:p>
          <a:p>
            <a:pPr indent="0" lvl="0" marL="0" rtl="0" algn="l">
              <a:spcBef>
                <a:spcPts val="600"/>
              </a:spcBef>
              <a:spcAft>
                <a:spcPts val="0"/>
              </a:spcAft>
              <a:buNone/>
            </a:pPr>
            <a:r>
              <a:t/>
            </a:r>
            <a:endParaRPr sz="1200">
              <a:solidFill>
                <a:srgbClr val="FFFFFF"/>
              </a:solidFill>
            </a:endParaRPr>
          </a:p>
        </p:txBody>
      </p:sp>
      <p:sp>
        <p:nvSpPr>
          <p:cNvPr id="133" name="Google Shape;133;p21"/>
          <p:cNvSpPr txBox="1"/>
          <p:nvPr>
            <p:ph idx="12" type="sldNum"/>
          </p:nvPr>
        </p:nvSpPr>
        <p:spPr>
          <a:xfrm>
            <a:off x="38389" y="4749900"/>
            <a:ext cx="9105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Nerissa template">
  <a:themeElements>
    <a:clrScheme name="Custom 347">
      <a:dk1>
        <a:srgbClr val="000000"/>
      </a:dk1>
      <a:lt1>
        <a:srgbClr val="FFFFFF"/>
      </a:lt1>
      <a:dk2>
        <a:srgbClr val="434343"/>
      </a:dk2>
      <a:lt2>
        <a:srgbClr val="F3F3F3"/>
      </a:lt2>
      <a:accent1>
        <a:srgbClr val="8A0A36"/>
      </a:accent1>
      <a:accent2>
        <a:srgbClr val="610323"/>
      </a:accent2>
      <a:accent3>
        <a:srgbClr val="AFB4BD"/>
      </a:accent3>
      <a:accent4>
        <a:srgbClr val="DCE1E9"/>
      </a:accent4>
      <a:accent5>
        <a:srgbClr val="C35A39"/>
      </a:accent5>
      <a:accent6>
        <a:srgbClr val="EB9D7A"/>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